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60" r:id="rId3"/>
    <p:sldId id="259" r:id="rId4"/>
    <p:sldId id="266" r:id="rId5"/>
    <p:sldId id="267" r:id="rId6"/>
    <p:sldId id="268" r:id="rId7"/>
    <p:sldId id="264" r:id="rId8"/>
    <p:sldId id="263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84" r:id="rId17"/>
    <p:sldId id="278" r:id="rId18"/>
    <p:sldId id="279" r:id="rId19"/>
    <p:sldId id="281" r:id="rId20"/>
    <p:sldId id="282" r:id="rId21"/>
    <p:sldId id="283" r:id="rId22"/>
    <p:sldId id="292" r:id="rId23"/>
    <p:sldId id="293" r:id="rId24"/>
    <p:sldId id="291" r:id="rId25"/>
    <p:sldId id="294" r:id="rId26"/>
    <p:sldId id="290" r:id="rId27"/>
    <p:sldId id="289" r:id="rId28"/>
    <p:sldId id="295" r:id="rId29"/>
    <p:sldId id="296" r:id="rId30"/>
    <p:sldId id="288" r:id="rId31"/>
    <p:sldId id="287" r:id="rId32"/>
    <p:sldId id="286" r:id="rId33"/>
    <p:sldId id="280" r:id="rId34"/>
    <p:sldId id="298" r:id="rId35"/>
    <p:sldId id="299" r:id="rId36"/>
    <p:sldId id="297" r:id="rId37"/>
    <p:sldId id="262" r:id="rId38"/>
    <p:sldId id="277" r:id="rId39"/>
  </p:sldIdLst>
  <p:sldSz cx="12192000" cy="6858000"/>
  <p:notesSz cx="6858000" cy="9144000"/>
  <p:embeddedFontLst>
    <p:embeddedFont>
      <p:font typeface="SB 어그로 Bold" panose="02020603020101020101" pitchFamily="18" charset="-127"/>
      <p:regular r:id="rId41"/>
    </p:embeddedFont>
    <p:embeddedFont>
      <p:font typeface="강원교육튼튼" panose="02020603020101020101" pitchFamily="18" charset="-127"/>
      <p:regular r:id="rId42"/>
    </p:embeddedFont>
    <p:embeddedFont>
      <p:font typeface="넥슨Lv1고딕 Bold" panose="00000800000000000000" pitchFamily="2" charset="-127"/>
      <p:bold r:id="rId43"/>
    </p:embeddedFont>
    <p:embeddedFont>
      <p:font typeface="넥슨Lv2고딕" panose="00000500000000000000" pitchFamily="2" charset="-127"/>
      <p:regular r:id="rId44"/>
    </p:embeddedFont>
    <p:embeddedFont>
      <p:font typeface="넥슨Lv2고딕 Bold" panose="00000800000000000000" pitchFamily="2" charset="-127"/>
      <p:bold r:id="rId45"/>
    </p:embeddedFont>
    <p:embeddedFont>
      <p:font typeface="넥슨Lv2고딕 Light" panose="00000300000000000000" pitchFamily="2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메이플스토리" panose="02000300000000000000" pitchFamily="2" charset="-127"/>
      <p:regular r:id="rId49"/>
      <p:bold r:id="rId50"/>
    </p:embeddedFont>
    <p:embeddedFont>
      <p:font typeface="서울남산 장체 B" panose="02020503020101020101" pitchFamily="18" charset="-127"/>
      <p:regular r:id="rId51"/>
    </p:embeddedFont>
    <p:embeddedFont>
      <p:font typeface="서울남산체 EB" panose="02020503020101020101" pitchFamily="18" charset="-127"/>
      <p:regular r:id="rId52"/>
    </p:embeddedFont>
    <p:embeddedFont>
      <p:font typeface="카페24 고운밤" pitchFamily="2" charset="-127"/>
      <p:regular r:id="rId53"/>
    </p:embeddedFont>
    <p:embeddedFont>
      <p:font typeface="카페24 단정해" pitchFamily="2" charset="-127"/>
      <p:regular r:id="rId54"/>
    </p:embeddedFont>
    <p:embeddedFont>
      <p:font typeface="카페24 당당해" pitchFamily="2" charset="-127"/>
      <p:regular r:id="rId55"/>
    </p:embeddedFont>
    <p:embeddedFont>
      <p:font typeface="카페24 빛나는별" pitchFamily="2" charset="-127"/>
      <p:regular r:id="rId56"/>
    </p:embeddedFont>
    <p:embeddedFont>
      <p:font typeface="카페24 심플해" pitchFamily="2" charset="-127"/>
      <p:regular r:id="rId57"/>
    </p:embeddedFont>
    <p:embeddedFont>
      <p:font typeface="카페24 아네모네" pitchFamily="2" charset="-127"/>
      <p:bold r:id="rId58"/>
    </p:embeddedFont>
    <p:embeddedFont>
      <p:font typeface="Love Ya Like A Sister" panose="02000000000000000000" pitchFamily="2" charset="0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E9F7FD"/>
    <a:srgbClr val="071F56"/>
    <a:srgbClr val="2E75B6"/>
    <a:srgbClr val="CAE9FF"/>
    <a:srgbClr val="00B4D8"/>
    <a:srgbClr val="D5EEFF"/>
    <a:srgbClr val="9AB0FF"/>
    <a:srgbClr val="788BFF"/>
    <a:srgbClr val="54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1" autoAdjust="0"/>
    <p:restoredTop sz="84776" autoAdjust="0"/>
  </p:normalViewPr>
  <p:slideViewPr>
    <p:cSldViewPr snapToGrid="0">
      <p:cViewPr varScale="1">
        <p:scale>
          <a:sx n="106" d="100"/>
          <a:sy n="106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A7523-A047-4570-B412-9A478C4CBBDE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AEA0D-566D-4F62-ABB3-5C26F5E8C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8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안녕하십니가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5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39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48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74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28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10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그렇다면 어떻게 서비스를 구현 할 것인지를 </a:t>
            </a:r>
            <a:r>
              <a:rPr lang="ko-KR" altLang="en-US" dirty="0" err="1"/>
              <a:t>설명드리기</a:t>
            </a:r>
            <a:r>
              <a:rPr lang="ko-KR" altLang="en-US" dirty="0"/>
              <a:t> 앞서</a:t>
            </a:r>
            <a:r>
              <a:rPr lang="en-US" altLang="ko-KR" dirty="0"/>
              <a:t>, </a:t>
            </a:r>
            <a:r>
              <a:rPr lang="ko-KR" altLang="en-US" dirty="0"/>
              <a:t>팀원들에 대해 소개 해드리겠습니다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백엔드</a:t>
            </a:r>
            <a:r>
              <a:rPr lang="ko-KR" altLang="en-US" dirty="0"/>
              <a:t> 팀원을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 스펙</a:t>
            </a:r>
            <a:r>
              <a:rPr lang="en-US" altLang="ko-KR" dirty="0"/>
              <a:t>, </a:t>
            </a:r>
            <a:r>
              <a:rPr lang="ko-KR" altLang="en-US" dirty="0"/>
              <a:t>역할 </a:t>
            </a:r>
            <a:r>
              <a:rPr lang="ko-KR" altLang="en-US" dirty="0" err="1"/>
              <a:t>뭐시기</a:t>
            </a:r>
            <a:r>
              <a:rPr lang="ko-KR" altLang="en-US" dirty="0"/>
              <a:t> 저시기 설명하고 유능하다 어필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97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프론트 엔드 팀원입니다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 스펙</a:t>
            </a:r>
            <a:r>
              <a:rPr lang="en-US" altLang="ko-KR" dirty="0"/>
              <a:t>, </a:t>
            </a:r>
            <a:r>
              <a:rPr lang="ko-KR" altLang="en-US" dirty="0"/>
              <a:t>역할 </a:t>
            </a:r>
            <a:r>
              <a:rPr lang="ko-KR" altLang="en-US" dirty="0" err="1"/>
              <a:t>뭐시기</a:t>
            </a:r>
            <a:r>
              <a:rPr lang="ko-KR" altLang="en-US" dirty="0"/>
              <a:t> 저시기 설명하고 유능하다 어필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4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/>
              <a:t>모닥불 쬐는 고양이들의 발표를 맡은 한기현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로고에 고양이가 참 귀엽게 앉아있죠</a:t>
            </a:r>
            <a:r>
              <a:rPr lang="en-US" altLang="ko-KR" dirty="0"/>
              <a:t>? -&gt;</a:t>
            </a:r>
            <a:r>
              <a:rPr lang="ko-KR" altLang="en-US" dirty="0"/>
              <a:t> 아이스 브레이킹 조금 더 하고</a:t>
            </a:r>
            <a:endParaRPr lang="en-US" altLang="ko-KR" dirty="0"/>
          </a:p>
          <a:p>
            <a:r>
              <a:rPr lang="ko-KR" altLang="en-US" dirty="0"/>
              <a:t>이렇게 고양이들이 </a:t>
            </a:r>
            <a:r>
              <a:rPr lang="ko-KR" altLang="en-US" dirty="0" err="1"/>
              <a:t>앉아있듯이</a:t>
            </a:r>
            <a:r>
              <a:rPr lang="ko-KR" altLang="en-US" dirty="0"/>
              <a:t> 저희들도 굉장히 많은 시간을 앉아서 지냅니다</a:t>
            </a:r>
            <a:r>
              <a:rPr lang="en-US" altLang="ko-KR" dirty="0"/>
              <a:t>. </a:t>
            </a:r>
            <a:r>
              <a:rPr lang="ko-KR" altLang="en-US" dirty="0"/>
              <a:t>국민건강영양조사에 따르면 성인 </a:t>
            </a:r>
            <a:r>
              <a:rPr lang="en-US" altLang="ko-KR" dirty="0"/>
              <a:t>5</a:t>
            </a:r>
            <a:r>
              <a:rPr lang="ko-KR" altLang="en-US" dirty="0"/>
              <a:t>천명 중 앉아있는 시간이 </a:t>
            </a:r>
            <a:r>
              <a:rPr lang="en-US" altLang="ko-KR" dirty="0"/>
              <a:t>3</a:t>
            </a:r>
            <a:r>
              <a:rPr lang="ko-KR" altLang="en-US" dirty="0"/>
              <a:t>시간 미만인 사람은 단 </a:t>
            </a:r>
            <a:r>
              <a:rPr lang="en-US" altLang="ko-KR" dirty="0"/>
              <a:t>15%</a:t>
            </a:r>
            <a:r>
              <a:rPr lang="ko-KR" altLang="en-US" dirty="0"/>
              <a:t>에 그친다고 합니다</a:t>
            </a:r>
            <a:r>
              <a:rPr lang="en-US" altLang="ko-KR" dirty="0"/>
              <a:t>. 15%</a:t>
            </a:r>
            <a:r>
              <a:rPr lang="ko-KR" altLang="en-US" dirty="0"/>
              <a:t>라는 수치는 </a:t>
            </a:r>
            <a:r>
              <a:rPr lang="en-US" altLang="ko-KR" dirty="0"/>
              <a:t>10</a:t>
            </a:r>
            <a:r>
              <a:rPr lang="ko-KR" altLang="en-US" dirty="0"/>
              <a:t>시간 이상 앉아서 시간을 보내는 사람들의 비율인 </a:t>
            </a:r>
            <a:r>
              <a:rPr lang="en-US" altLang="ko-KR" dirty="0"/>
              <a:t>18%</a:t>
            </a:r>
            <a:r>
              <a:rPr lang="ko-KR" altLang="en-US" dirty="0"/>
              <a:t>보다도 낮은 수치입니다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11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15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보다시피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ko-KR" altLang="en-US" dirty="0" err="1"/>
              <a:t>푸쉬하면</a:t>
            </a:r>
            <a:r>
              <a:rPr lang="ko-KR" altLang="en-US" dirty="0"/>
              <a:t> </a:t>
            </a:r>
            <a:r>
              <a:rPr lang="ko-KR" altLang="en-US" dirty="0" err="1"/>
              <a:t>젠킨스로</a:t>
            </a:r>
            <a:r>
              <a:rPr lang="ko-KR" altLang="en-US" dirty="0"/>
              <a:t> 자동화하여 사용 할 예정입니다</a:t>
            </a:r>
            <a:r>
              <a:rPr lang="en-US" altLang="ko-KR" dirty="0"/>
              <a:t>. </a:t>
            </a:r>
            <a:r>
              <a:rPr lang="ko-KR" altLang="en-US" dirty="0"/>
              <a:t>네트워크를 많이 사용해야 하는 웹 </a:t>
            </a:r>
            <a:r>
              <a:rPr lang="en-US" altLang="ko-KR" dirty="0"/>
              <a:t>RTC</a:t>
            </a:r>
            <a:r>
              <a:rPr lang="ko-KR" altLang="en-US" dirty="0"/>
              <a:t>의 특성 상 경량화 웹을 위해 엔진 </a:t>
            </a:r>
            <a:r>
              <a:rPr lang="en-US" altLang="ko-KR" dirty="0" err="1"/>
              <a:t>NginX</a:t>
            </a:r>
            <a:r>
              <a:rPr lang="ko-KR" altLang="en-US" dirty="0"/>
              <a:t>를 사용하려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유저는 브라우저를 통해</a:t>
            </a:r>
            <a:r>
              <a:rPr lang="en-US" altLang="ko-KR" dirty="0"/>
              <a:t>, </a:t>
            </a:r>
            <a:r>
              <a:rPr lang="ko-KR" altLang="en-US" dirty="0"/>
              <a:t>개발자는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en-US" altLang="ko-KR" dirty="0"/>
              <a:t>AWS </a:t>
            </a:r>
            <a:r>
              <a:rPr lang="ko-KR" altLang="en-US" dirty="0"/>
              <a:t>서버에 접근하게 되고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아키텍쳐</a:t>
            </a:r>
            <a:r>
              <a:rPr lang="ko-KR" altLang="en-US" dirty="0"/>
              <a:t> 같은 경우</a:t>
            </a:r>
            <a:r>
              <a:rPr lang="en-US" altLang="ko-KR" dirty="0"/>
              <a:t>, </a:t>
            </a:r>
            <a:r>
              <a:rPr lang="ko-KR" altLang="en-US" dirty="0" err="1"/>
              <a:t>도커를</a:t>
            </a:r>
            <a:r>
              <a:rPr lang="ko-KR" altLang="en-US" dirty="0"/>
              <a:t> 이용해 총 </a:t>
            </a:r>
            <a:r>
              <a:rPr lang="en-US" altLang="ko-KR" dirty="0"/>
              <a:t>4</a:t>
            </a:r>
            <a:r>
              <a:rPr lang="ko-KR" altLang="en-US" dirty="0"/>
              <a:t>개의 컨테이너를 올릴 생각입니다</a:t>
            </a:r>
            <a:r>
              <a:rPr lang="en-US" altLang="ko-KR" dirty="0"/>
              <a:t>. </a:t>
            </a:r>
            <a:r>
              <a:rPr lang="ko-KR" altLang="en-US" dirty="0"/>
              <a:t>간단히 </a:t>
            </a:r>
            <a:r>
              <a:rPr lang="en-US" altLang="ko-KR" dirty="0"/>
              <a:t>CI/CD, FE, BE, Lib</a:t>
            </a:r>
            <a:r>
              <a:rPr lang="ko-KR" altLang="en-US" dirty="0"/>
              <a:t>로 나눴습니다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err="1"/>
              <a:t>아키텍쳐</a:t>
            </a:r>
            <a:r>
              <a:rPr lang="ko-KR" altLang="en-US" dirty="0"/>
              <a:t> 관련 발표 할 때 무슨 내용을 해야 할 지 모르겠네요</a:t>
            </a:r>
            <a:r>
              <a:rPr lang="en-US" altLang="ko-KR" dirty="0"/>
              <a:t>. CI / CD </a:t>
            </a:r>
            <a:r>
              <a:rPr lang="ko-KR" altLang="en-US" dirty="0"/>
              <a:t>자동화가 완료 될 경우</a:t>
            </a:r>
            <a:r>
              <a:rPr lang="en-US" altLang="ko-KR" dirty="0"/>
              <a:t> </a:t>
            </a:r>
            <a:r>
              <a:rPr lang="ko-KR" altLang="en-US" dirty="0"/>
              <a:t>해당 부분까지 </a:t>
            </a:r>
            <a:r>
              <a:rPr lang="ko-KR" altLang="en-US" dirty="0" err="1"/>
              <a:t>해두었다</a:t>
            </a:r>
            <a:r>
              <a:rPr lang="en-US" altLang="ko-KR" dirty="0"/>
              <a:t>.</a:t>
            </a:r>
            <a:r>
              <a:rPr lang="ko-KR" altLang="en-US" dirty="0"/>
              <a:t> 이런 식으로 진행하면 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35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 같은 경우</a:t>
            </a:r>
            <a:r>
              <a:rPr lang="en-US" altLang="ko-KR" dirty="0"/>
              <a:t>, </a:t>
            </a:r>
            <a:r>
              <a:rPr lang="ko-KR" altLang="en-US" dirty="0"/>
              <a:t>팀원들과 회의를 통해 기능을 도출해낸 뒤</a:t>
            </a:r>
            <a:r>
              <a:rPr lang="en-US" altLang="ko-KR" dirty="0"/>
              <a:t> </a:t>
            </a:r>
            <a:r>
              <a:rPr lang="ko-KR" altLang="en-US" dirty="0"/>
              <a:t>중요도 순으로 </a:t>
            </a:r>
            <a:r>
              <a:rPr lang="ko-KR" altLang="en-US" dirty="0" err="1"/>
              <a:t>별점을</a:t>
            </a:r>
            <a:r>
              <a:rPr lang="ko-KR" altLang="en-US" dirty="0"/>
              <a:t> 매겼습니다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</a:t>
            </a:r>
            <a:r>
              <a:rPr lang="ko-KR" altLang="en-US" dirty="0" err="1"/>
              <a:t>별점을</a:t>
            </a:r>
            <a:r>
              <a:rPr lang="ko-KR" altLang="en-US" dirty="0"/>
              <a:t> 통한 가중치로 개발 우선도를 평가하였습니다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71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우선도를 평가한 뒤에는 요구사항을 기능</a:t>
            </a:r>
            <a:r>
              <a:rPr lang="en-US" altLang="ko-KR" dirty="0"/>
              <a:t>, </a:t>
            </a:r>
            <a:r>
              <a:rPr lang="ko-KR" altLang="en-US" dirty="0"/>
              <a:t>페이지 등 특정 단위로 나누어 정리를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기능은 컴포넌트로써 여러 곳에 쓰일 수 있고</a:t>
            </a:r>
            <a:r>
              <a:rPr lang="en-US" altLang="ko-KR" dirty="0"/>
              <a:t>, </a:t>
            </a:r>
            <a:r>
              <a:rPr lang="ko-KR" altLang="en-US" dirty="0"/>
              <a:t>어떤 기능은 특정 페이지에서만 사용 될 수 있기에 기능과 페이지 단위로 나눠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92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와이어 프레임 같은 경우</a:t>
            </a:r>
            <a:r>
              <a:rPr lang="en-US" altLang="ko-KR" dirty="0"/>
              <a:t>, </a:t>
            </a:r>
            <a:r>
              <a:rPr lang="ko-KR" altLang="en-US" dirty="0"/>
              <a:t>변경 사항이 가장 많을 것이라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페이지 별로 최대한 많은 프레임을 만들고</a:t>
            </a:r>
            <a:r>
              <a:rPr lang="en-US" altLang="ko-KR" dirty="0"/>
              <a:t>, </a:t>
            </a:r>
            <a:r>
              <a:rPr lang="ko-KR" altLang="en-US" dirty="0"/>
              <a:t>구현 한 뒤 맘에 들지 않은 경우 페이지 형태를 바꾸는 방식을 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보시면 저희가 고른 컬러 팔레트가 보일 것입니다</a:t>
            </a:r>
            <a:r>
              <a:rPr lang="en-US" altLang="ko-KR" dirty="0"/>
              <a:t>. </a:t>
            </a:r>
            <a:r>
              <a:rPr lang="ko-KR" altLang="en-US" dirty="0"/>
              <a:t>아래 </a:t>
            </a:r>
            <a:r>
              <a:rPr lang="ko-KR" altLang="en-US" dirty="0" err="1"/>
              <a:t>네가지는</a:t>
            </a:r>
            <a:r>
              <a:rPr lang="ko-KR" altLang="en-US" dirty="0"/>
              <a:t> 시스템에서 사용 할 색상이며</a:t>
            </a:r>
            <a:r>
              <a:rPr lang="en-US" altLang="ko-KR" dirty="0"/>
              <a:t>, </a:t>
            </a:r>
            <a:r>
              <a:rPr lang="ko-KR" altLang="en-US" dirty="0"/>
              <a:t>나머지는 적재 적소에 색을 입히기로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87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ko-KR" altLang="en-US" dirty="0"/>
              <a:t>는 서비스의 기능에 맞게 회원과 업무라는 두 테이블을 중심으로 필요한 데이터를 연관관계를 이루도록 </a:t>
            </a:r>
            <a:r>
              <a:rPr lang="ko-KR" altLang="en-US" dirty="0" err="1"/>
              <a:t>해두었습니다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시각 자료가 필요할 경우 요청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05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7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046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73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92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그만큼 우린 앉아 있는 시간도 많고</a:t>
            </a:r>
            <a:r>
              <a:rPr lang="en-US" altLang="ko-KR" dirty="0"/>
              <a:t>, </a:t>
            </a:r>
            <a:r>
              <a:rPr lang="ko-KR" altLang="en-US" dirty="0"/>
              <a:t>업무를 하는 시간도 많은데요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앉아서 업무를 하는 시간이 </a:t>
            </a:r>
            <a:r>
              <a:rPr lang="ko-KR" altLang="en-US" dirty="0" err="1"/>
              <a:t>길어짐에</a:t>
            </a:r>
            <a:r>
              <a:rPr lang="ko-KR" altLang="en-US" dirty="0"/>
              <a:t> 따라 </a:t>
            </a:r>
            <a:r>
              <a:rPr lang="ko-KR" altLang="en-US" dirty="0" err="1"/>
              <a:t>거북목</a:t>
            </a:r>
            <a:r>
              <a:rPr lang="en-US" altLang="ko-KR" dirty="0"/>
              <a:t>, </a:t>
            </a:r>
            <a:r>
              <a:rPr lang="ko-KR" altLang="en-US" dirty="0"/>
              <a:t>척추 </a:t>
            </a:r>
            <a:r>
              <a:rPr lang="ko-KR" altLang="en-US" dirty="0" err="1"/>
              <a:t>측만증</a:t>
            </a:r>
            <a:r>
              <a:rPr lang="ko-KR" altLang="en-US" dirty="0"/>
              <a:t> 등 의자병이라 불리는 </a:t>
            </a:r>
            <a:r>
              <a:rPr lang="en-US" altLang="ko-KR" dirty="0"/>
              <a:t>VDT </a:t>
            </a:r>
            <a:r>
              <a:rPr lang="ko-KR" altLang="en-US" dirty="0"/>
              <a:t>증후군 역시 심해지고 </a:t>
            </a:r>
            <a:r>
              <a:rPr lang="ko-KR" altLang="en-US" dirty="0" err="1"/>
              <a:t>심해지고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</a:t>
            </a:r>
            <a:r>
              <a:rPr lang="en-US" altLang="ko-KR" dirty="0"/>
              <a:t>, </a:t>
            </a:r>
            <a:r>
              <a:rPr lang="ko-KR" altLang="en-US" dirty="0"/>
              <a:t>오래 앉아서 업무를 해야 하는 문제에 대해 저희는 고민해보았습니다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08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81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90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6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31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22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21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49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문제가 무엇일까</a:t>
            </a:r>
            <a:r>
              <a:rPr lang="en-US" altLang="ko-KR" dirty="0"/>
              <a:t>? </a:t>
            </a:r>
            <a:r>
              <a:rPr lang="ko-KR" altLang="en-US" dirty="0"/>
              <a:t>라는 질문에 대해 저희는 두가지로 결론지었습니다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첫번째</a:t>
            </a:r>
            <a:r>
              <a:rPr lang="en-US" altLang="ko-KR" dirty="0"/>
              <a:t>, </a:t>
            </a:r>
            <a:r>
              <a:rPr lang="ko-KR" altLang="en-US" dirty="0"/>
              <a:t>비효율적인 업무 시간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업무가 많다고 해서</a:t>
            </a:r>
            <a:r>
              <a:rPr lang="en-US" altLang="ko-KR" dirty="0"/>
              <a:t>, </a:t>
            </a:r>
            <a:r>
              <a:rPr lang="ko-KR" altLang="en-US" dirty="0"/>
              <a:t>노동 시간이 많다고 일을 많이 했다고 할 수 없습니다</a:t>
            </a:r>
            <a:r>
              <a:rPr lang="en-US" altLang="ko-KR" dirty="0"/>
              <a:t>. </a:t>
            </a:r>
            <a:r>
              <a:rPr lang="ko-KR" altLang="en-US" dirty="0"/>
              <a:t>같은 시간이더라도 각자가 일 하는 양이 다릅니다</a:t>
            </a:r>
            <a:r>
              <a:rPr lang="en-US" altLang="ko-KR" dirty="0"/>
              <a:t>. (</a:t>
            </a:r>
            <a:r>
              <a:rPr lang="ko-KR" altLang="en-US" dirty="0" err="1"/>
              <a:t>굳어있다</a:t>
            </a:r>
            <a:r>
              <a:rPr lang="ko-KR" altLang="en-US" dirty="0"/>
              <a:t> 싶으면 저도 집에서 하는 것과 여기서 하는 업무량이 달라요 이런 식으로 가벼운 한마디 정도</a:t>
            </a:r>
            <a:r>
              <a:rPr lang="en-US" altLang="ko-KR" dirty="0"/>
              <a:t>) </a:t>
            </a:r>
            <a:r>
              <a:rPr lang="ko-KR" altLang="en-US" dirty="0"/>
              <a:t>업무 </a:t>
            </a:r>
            <a:r>
              <a:rPr lang="ko-KR" altLang="en-US" dirty="0" err="1"/>
              <a:t>보려다가</a:t>
            </a:r>
            <a:r>
              <a:rPr lang="ko-KR" altLang="en-US" dirty="0"/>
              <a:t> 이것만 정리할까</a:t>
            </a:r>
            <a:r>
              <a:rPr lang="en-US" altLang="ko-KR" dirty="0"/>
              <a:t>? </a:t>
            </a:r>
            <a:r>
              <a:rPr lang="ko-KR" altLang="en-US" dirty="0"/>
              <a:t>하고 커피 한 잔 마실까</a:t>
            </a:r>
            <a:r>
              <a:rPr lang="en-US" altLang="ko-KR" dirty="0"/>
              <a:t>? 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이것도 </a:t>
            </a:r>
            <a:r>
              <a:rPr lang="ko-KR" altLang="en-US" dirty="0" err="1"/>
              <a:t>안했었네</a:t>
            </a:r>
            <a:r>
              <a:rPr lang="ko-KR" altLang="en-US" dirty="0"/>
              <a:t> 이거 조금만 더 할까</a:t>
            </a:r>
            <a:r>
              <a:rPr lang="en-US" altLang="ko-KR" dirty="0"/>
              <a:t>? </a:t>
            </a:r>
            <a:r>
              <a:rPr lang="ko-KR" altLang="en-US" dirty="0" err="1"/>
              <a:t>그러다보면</a:t>
            </a:r>
            <a:r>
              <a:rPr lang="ko-KR" altLang="en-US" dirty="0"/>
              <a:t> 낭비되는 시간이 생각보다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업무를 할 때도 시간 관리가 되어야 하는데</a:t>
            </a:r>
            <a:r>
              <a:rPr lang="en-US" altLang="ko-KR" dirty="0"/>
              <a:t>, </a:t>
            </a:r>
            <a:r>
              <a:rPr lang="ko-KR" altLang="en-US" dirty="0"/>
              <a:t>그것이 </a:t>
            </a:r>
            <a:r>
              <a:rPr lang="ko-KR" altLang="en-US" dirty="0" err="1"/>
              <a:t>일하다보면</a:t>
            </a:r>
            <a:r>
              <a:rPr lang="ko-KR" altLang="en-US" dirty="0"/>
              <a:t> 잘 되지 않는 경우가 많게 되어</a:t>
            </a:r>
            <a:r>
              <a:rPr lang="en-US" altLang="ko-KR" dirty="0"/>
              <a:t>, </a:t>
            </a:r>
            <a:r>
              <a:rPr lang="ko-KR" altLang="en-US" dirty="0"/>
              <a:t>자연스레 업무 시간이 길어지고 쌓이는 업무가 많아지게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6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업무가 많아지니 세상이 삐딱하게 보이고 짜증이 납니다</a:t>
            </a:r>
            <a:r>
              <a:rPr lang="en-US" altLang="ko-KR" dirty="0"/>
              <a:t>. </a:t>
            </a:r>
            <a:r>
              <a:rPr lang="ko-KR" altLang="en-US" dirty="0" err="1"/>
              <a:t>그러다보니</a:t>
            </a:r>
            <a:r>
              <a:rPr lang="ko-KR" altLang="en-US" dirty="0"/>
              <a:t> 자연스레 자세도 나빠지게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시간 관리가 잘 되지 않으니 업무를 해도 업무가 줄어들지 않습니다</a:t>
            </a:r>
            <a:r>
              <a:rPr lang="en-US" altLang="ko-KR" dirty="0"/>
              <a:t>. </a:t>
            </a:r>
            <a:r>
              <a:rPr lang="ko-KR" altLang="en-US" dirty="0"/>
              <a:t>그렇기에 바르지 않은 자세로 오랜 기간 앉아있을 수 밖에 없게 됩니다</a:t>
            </a:r>
            <a:r>
              <a:rPr lang="en-US" altLang="ko-KR" dirty="0"/>
              <a:t>. </a:t>
            </a:r>
            <a:r>
              <a:rPr lang="ko-KR" altLang="en-US" dirty="0"/>
              <a:t>그리고 오래 앉아있으면 뭐합니까</a:t>
            </a:r>
            <a:r>
              <a:rPr lang="en-US" altLang="ko-KR" dirty="0"/>
              <a:t>. </a:t>
            </a:r>
            <a:r>
              <a:rPr lang="ko-KR" altLang="en-US" dirty="0"/>
              <a:t>아까 말했듯 비효율적인 시간관리로 인해 업무 효율이 나오질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오랜 기간 바르지 않은 자세로 </a:t>
            </a:r>
            <a:r>
              <a:rPr lang="ko-KR" altLang="en-US" dirty="0" err="1"/>
              <a:t>앉아있다보니</a:t>
            </a:r>
            <a:r>
              <a:rPr lang="ko-KR" altLang="en-US" dirty="0"/>
              <a:t> </a:t>
            </a:r>
            <a:r>
              <a:rPr lang="en-US" altLang="ko-KR" dirty="0"/>
              <a:t>VDT, </a:t>
            </a:r>
            <a:r>
              <a:rPr lang="ko-KR" altLang="en-US" dirty="0"/>
              <a:t>의자병도 걸리게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1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어떤 솔루션이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4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간단합니다</a:t>
            </a:r>
            <a:r>
              <a:rPr lang="en-US" altLang="ko-KR" dirty="0"/>
              <a:t>! </a:t>
            </a:r>
            <a:r>
              <a:rPr lang="ko-KR" altLang="en-US" dirty="0"/>
              <a:t>시간 관리를 도와주면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시간관리를 어떻게 도와 줄 것인가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97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테크와</a:t>
            </a:r>
            <a:r>
              <a:rPr lang="ko-KR" altLang="en-US" dirty="0"/>
              <a:t> 웹 </a:t>
            </a:r>
            <a:r>
              <a:rPr lang="en-US" altLang="ko-KR" dirty="0"/>
              <a:t>RTC</a:t>
            </a:r>
            <a:r>
              <a:rPr lang="ko-KR" altLang="en-US" dirty="0"/>
              <a:t>의 결합에서 그 해답을 찾았습니다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70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1153E-ACCA-78CC-2C22-602A45166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3352AA-AB2C-9EFD-7BED-CF286D78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D75CC-7E55-784B-E7E9-554E8603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807A5-4EE5-4294-8C0C-16D9981E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6F30-0F26-E2B8-2C32-9802EE42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4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9A323-B61B-BBD2-81D8-74B0CE83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389CC5-8D60-19AB-86E2-09CE90FCE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1C38D-23FD-595C-A51D-719A304B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A3548-DF79-8527-2322-6DB1A419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D196A-A78D-8202-5A0B-80D303BF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4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E5EF72-38D1-5056-52D6-FBA87197D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8B70FC-5101-C031-F757-86FEEE31A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8750F-AAAD-9717-1917-E618A01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3FCD5-65AB-64A5-75A3-9149D4A2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3476A-747C-61DB-993C-3E6DB1E0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1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99ABE-1BA6-A504-0E03-F1F6F444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5C4EB-83EC-77F7-7D43-31A1444E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5FA49-E6A7-CCA0-8284-D6DF04BB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0C304-4717-3FC4-ED60-5EF5A944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9D4A9-D6D9-5F8C-4E3D-9B7C23D7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4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55CDB-9181-F370-16E8-01F11A58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52DEB4-4B20-978C-CDF9-73B5954B5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28B91-8AFD-2832-CF51-5432C200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E958-9180-AFA6-FDA4-CF603DE23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8203B-5730-9C8C-6AF1-60F3CE61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104B0-9529-F212-C5CB-FC990E90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6DC7B-CB78-11D7-CD08-D112FB524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37AF92-BF91-B199-2AB8-78BADDD0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3587FF-3E44-EB6E-637A-F724E502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AE5D8-FDDB-5A3D-5DE5-1FD644AC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55DED4-2A8B-DF70-6274-A93AE268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6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70484-BBCE-6825-FB19-B7E647708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2E6F3-B074-1D61-5283-B4B6F9876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62AF83-20C6-548B-3614-4F6DF0FA7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08DA68-6396-CFB7-3E27-049608FF6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1DB715-8923-BC44-5F67-CB7CD5EC7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26AA5A-B75B-5631-FAD1-26232B017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9413CA-1777-1D49-1255-CA7A6CA0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8C4F5-4166-B0A7-1E5B-7B747A81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3FEB-7F9D-DBC8-5FE6-3E574358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1303D5-F31D-85E9-26E0-85CA8320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47D113-0372-EF78-B0A8-574AB288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A8B321-624E-045D-6494-B730C1FF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8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3FE409-3391-5358-DE84-B67FED96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931795-55B1-24A6-BDEA-2B66A569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E24E2-CA3F-7093-EEAA-D0EBB663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7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71590-89AE-CFC3-CF23-A3D4BDEC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991EE-DB25-18EB-90CA-CFDCA9368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C286B-C9B0-04A9-5EA6-2EEEE6961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03D9A-AF10-7D24-0975-E3276C76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256CD-FAF1-57BF-4D44-FDFE376E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66519-4D19-1983-8C99-2D519D7F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2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263AF-6335-25C2-E5E7-CEB44D0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924658-A9D2-A235-424F-C7D1E1111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BEE938-C17E-F403-F550-A2D7A83D4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00C6C8-3991-51AD-04B6-D66879AC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B0A687-1632-E002-AD72-A5795094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CA384-FC8C-63EB-435C-D61BDD94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3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AF4F57-721C-8164-A4BE-1959DBAA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8CB455-1E3C-668C-3881-5E955A13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0D481-76B7-9EAA-6FEC-7106D5DBD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1C81D-5A9B-4D01-87A1-C78F32465ABA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722C0F-E878-1409-38D6-8FDC6C33B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86365-FC28-D243-0E48-3DD6CE40B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0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7.png"/><Relationship Id="rId12" Type="http://schemas.microsoft.com/office/2007/relationships/hdphoto" Target="../media/hdphoto4.wdp"/><Relationship Id="rId2" Type="http://schemas.openxmlformats.org/officeDocument/2006/relationships/slideLayout" Target="../slideLayouts/slideLayout1.xml"/><Relationship Id="rId16" Type="http://schemas.microsoft.com/office/2007/relationships/hdphoto" Target="../media/hdphoto6.wdp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openxmlformats.org/officeDocument/2006/relationships/image" Target="../media/image1.png"/><Relationship Id="rId9" Type="http://schemas.openxmlformats.org/officeDocument/2006/relationships/image" Target="../media/image18.png"/><Relationship Id="rId1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7.png"/><Relationship Id="rId12" Type="http://schemas.microsoft.com/office/2007/relationships/hdphoto" Target="../media/hdphoto4.wdp"/><Relationship Id="rId2" Type="http://schemas.openxmlformats.org/officeDocument/2006/relationships/slideLayout" Target="../slideLayouts/slideLayout1.xml"/><Relationship Id="rId16" Type="http://schemas.microsoft.com/office/2007/relationships/hdphoto" Target="../media/hdphoto6.wdp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openxmlformats.org/officeDocument/2006/relationships/image" Target="../media/image1.png"/><Relationship Id="rId9" Type="http://schemas.openxmlformats.org/officeDocument/2006/relationships/image" Target="../media/image18.png"/><Relationship Id="rId1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9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36.png"/><Relationship Id="rId34" Type="http://schemas.openxmlformats.org/officeDocument/2006/relationships/image" Target="../media/image4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svg"/><Relationship Id="rId3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microsoft.com/office/2007/relationships/hdphoto" Target="../media/hdphoto8.wdp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2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microsoft.com/office/2007/relationships/hdphoto" Target="../media/hdphoto7.wdp"/><Relationship Id="rId30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video" Target="../media/media1.mp4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7.xml"/><Relationship Id="rId10" Type="http://schemas.openxmlformats.org/officeDocument/2006/relationships/image" Target="../media/image5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6.png"/><Relationship Id="rId5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6.png"/><Relationship Id="rId18" Type="http://schemas.openxmlformats.org/officeDocument/2006/relationships/image" Target="../media/image32.png"/><Relationship Id="rId26" Type="http://schemas.openxmlformats.org/officeDocument/2006/relationships/image" Target="../media/image68.png"/><Relationship Id="rId39" Type="http://schemas.openxmlformats.org/officeDocument/2006/relationships/image" Target="../media/image39.png"/><Relationship Id="rId3" Type="http://schemas.openxmlformats.org/officeDocument/2006/relationships/notesSlide" Target="../notesSlides/notesSlide37.xml"/><Relationship Id="rId21" Type="http://schemas.openxmlformats.org/officeDocument/2006/relationships/image" Target="../media/image37.png"/><Relationship Id="rId34" Type="http://schemas.microsoft.com/office/2007/relationships/hdphoto" Target="../media/hdphoto7.wdp"/><Relationship Id="rId7" Type="http://schemas.openxmlformats.org/officeDocument/2006/relationships/image" Target="../media/image62.png"/><Relationship Id="rId12" Type="http://schemas.microsoft.com/office/2007/relationships/hdphoto" Target="../media/hdphoto1.wdp"/><Relationship Id="rId17" Type="http://schemas.openxmlformats.org/officeDocument/2006/relationships/image" Target="../media/image36.png"/><Relationship Id="rId25" Type="http://schemas.openxmlformats.org/officeDocument/2006/relationships/image" Target="../media/image29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3.png"/><Relationship Id="rId20" Type="http://schemas.openxmlformats.org/officeDocument/2006/relationships/image" Target="../media/image66.png"/><Relationship Id="rId29" Type="http://schemas.openxmlformats.org/officeDocument/2006/relationships/image" Target="../media/image27.pn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24" Type="http://schemas.openxmlformats.org/officeDocument/2006/relationships/image" Target="../media/image67.png"/><Relationship Id="rId32" Type="http://schemas.openxmlformats.org/officeDocument/2006/relationships/image" Target="../media/image47.png"/><Relationship Id="rId37" Type="http://schemas.openxmlformats.org/officeDocument/2006/relationships/image" Target="../media/image44.png"/><Relationship Id="rId40" Type="http://schemas.openxmlformats.org/officeDocument/2006/relationships/image" Target="../media/image40.svg"/><Relationship Id="rId5" Type="http://schemas.openxmlformats.org/officeDocument/2006/relationships/image" Target="../media/image6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26.png"/><Relationship Id="rId36" Type="http://schemas.openxmlformats.org/officeDocument/2006/relationships/image" Target="../media/image28.png"/><Relationship Id="rId10" Type="http://schemas.openxmlformats.org/officeDocument/2006/relationships/image" Target="../media/image65.png"/><Relationship Id="rId19" Type="http://schemas.openxmlformats.org/officeDocument/2006/relationships/image" Target="../media/image34.png"/><Relationship Id="rId31" Type="http://schemas.microsoft.com/office/2007/relationships/hdphoto" Target="../media/hdphoto8.wdp"/><Relationship Id="rId4" Type="http://schemas.openxmlformats.org/officeDocument/2006/relationships/image" Target="../media/image1.png"/><Relationship Id="rId9" Type="http://schemas.openxmlformats.org/officeDocument/2006/relationships/image" Target="../media/image64.jpeg"/><Relationship Id="rId14" Type="http://schemas.openxmlformats.org/officeDocument/2006/relationships/image" Target="../media/image35.png"/><Relationship Id="rId22" Type="http://schemas.openxmlformats.org/officeDocument/2006/relationships/image" Target="../media/image31.png"/><Relationship Id="rId27" Type="http://schemas.openxmlformats.org/officeDocument/2006/relationships/image" Target="../media/image45.png"/><Relationship Id="rId30" Type="http://schemas.openxmlformats.org/officeDocument/2006/relationships/image" Target="../media/image42.png"/><Relationship Id="rId35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6.png"/><Relationship Id="rId18" Type="http://schemas.openxmlformats.org/officeDocument/2006/relationships/image" Target="../media/image29.png"/><Relationship Id="rId26" Type="http://schemas.openxmlformats.org/officeDocument/2006/relationships/image" Target="../media/image41.png"/><Relationship Id="rId3" Type="http://schemas.openxmlformats.org/officeDocument/2006/relationships/notesSlide" Target="../notesSlides/notesSlide38.xml"/><Relationship Id="rId21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34.png"/><Relationship Id="rId17" Type="http://schemas.openxmlformats.org/officeDocument/2006/relationships/image" Target="../media/image67.png"/><Relationship Id="rId25" Type="http://schemas.openxmlformats.org/officeDocument/2006/relationships/image" Target="../media/image47.png"/><Relationship Id="rId33" Type="http://schemas.openxmlformats.org/officeDocument/2006/relationships/image" Target="../media/image40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8.png"/><Relationship Id="rId20" Type="http://schemas.openxmlformats.org/officeDocument/2006/relationships/image" Target="../media/image45.png"/><Relationship Id="rId29" Type="http://schemas.openxmlformats.org/officeDocument/2006/relationships/image" Target="../media/image28.png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6.png"/><Relationship Id="rId11" Type="http://schemas.openxmlformats.org/officeDocument/2006/relationships/image" Target="../media/image32.png"/><Relationship Id="rId24" Type="http://schemas.microsoft.com/office/2007/relationships/hdphoto" Target="../media/hdphoto8.wdp"/><Relationship Id="rId32" Type="http://schemas.openxmlformats.org/officeDocument/2006/relationships/image" Target="../media/image39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23" Type="http://schemas.openxmlformats.org/officeDocument/2006/relationships/image" Target="../media/image42.png"/><Relationship Id="rId28" Type="http://schemas.openxmlformats.org/officeDocument/2006/relationships/image" Target="../media/image43.png"/><Relationship Id="rId10" Type="http://schemas.openxmlformats.org/officeDocument/2006/relationships/image" Target="../media/image36.png"/><Relationship Id="rId19" Type="http://schemas.openxmlformats.org/officeDocument/2006/relationships/image" Target="../media/image68.png"/><Relationship Id="rId31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Relationship Id="rId22" Type="http://schemas.openxmlformats.org/officeDocument/2006/relationships/image" Target="../media/image27.png"/><Relationship Id="rId27" Type="http://schemas.microsoft.com/office/2007/relationships/hdphoto" Target="../media/hdphoto7.wdp"/><Relationship Id="rId30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294201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"/>
    </mc:Choice>
    <mc:Fallback>
      <p:transition spd="slow" advTm="5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4" name="그림 3" descr="공책에 글을 쓰는 젊은 남성 사업가">
            <a:extLst>
              <a:ext uri="{FF2B5EF4-FFF2-40B4-BE49-F238E27FC236}">
                <a16:creationId xmlns:a16="http://schemas.microsoft.com/office/drawing/2014/main" id="{8F91FEB6-86E5-C22D-245A-1203B4F70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39128" y="5026478"/>
            <a:ext cx="1042228" cy="29591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1B1D3D1-BA49-3EBD-3935-D2BA1992EC47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전구 단색으로 채워진">
            <a:extLst>
              <a:ext uri="{FF2B5EF4-FFF2-40B4-BE49-F238E27FC236}">
                <a16:creationId xmlns:a16="http://schemas.microsoft.com/office/drawing/2014/main" id="{27C04791-4287-B012-C471-E1A1C4792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677757-5A5B-A8ED-6F1E-3E6CE3DF7238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052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930">
        <p159:morph option="byObject"/>
      </p:transition>
    </mc:Choice>
    <mc:Fallback>
      <p:transition spd="slow" advTm="93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 descr="공책에 글을 쓰는 젊은 남성 사업가">
            <a:extLst>
              <a:ext uri="{FF2B5EF4-FFF2-40B4-BE49-F238E27FC236}">
                <a16:creationId xmlns:a16="http://schemas.microsoft.com/office/drawing/2014/main" id="{ECC5CC8F-8F2A-2786-1CFF-379156CBF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6230343-0F16-287E-E073-ECF27846B943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03103C"/>
              </a:gs>
              <a:gs pos="50000">
                <a:srgbClr val="03103C"/>
              </a:gs>
              <a:gs pos="28000">
                <a:srgbClr val="03103C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B04A7-D5F3-3C11-B8C7-934D39D8CE68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F2EA818-6C9C-8074-29FB-1F6D9B1F0DA3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전구 단색으로 채워진">
            <a:extLst>
              <a:ext uri="{FF2B5EF4-FFF2-40B4-BE49-F238E27FC236}">
                <a16:creationId xmlns:a16="http://schemas.microsoft.com/office/drawing/2014/main" id="{9361D443-40AB-E28A-8605-953A2E882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BD5F71-0869-39E0-B82D-CB0266320615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93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499">
        <p159:morph option="byObject"/>
      </p:transition>
    </mc:Choice>
    <mc:Fallback>
      <p:transition spd="slow" advTm="49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2" name="그림 11" descr="공책에 글을 쓰는 젊은 남성 사업가">
            <a:extLst>
              <a:ext uri="{FF2B5EF4-FFF2-40B4-BE49-F238E27FC236}">
                <a16:creationId xmlns:a16="http://schemas.microsoft.com/office/drawing/2014/main" id="{C49BCF1B-9E51-211E-6824-A2C329DD7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73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233">
        <p159:morph option="byObject"/>
      </p:transition>
    </mc:Choice>
    <mc:Fallback>
      <p:transition spd="slow" advTm="23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597C7-C75A-119F-6577-F2C3FA2B33D7}"/>
              </a:ext>
            </a:extLst>
          </p:cNvPr>
          <p:cNvSpPr/>
          <p:nvPr/>
        </p:nvSpPr>
        <p:spPr>
          <a:xfrm>
            <a:off x="8036305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영상 통신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C2DEC10-6364-CC58-7785-21C99C9D94CA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DE7248-B091-D68A-8AB7-9596EEE42428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4" name="그림 13" descr="공책에 글을 쓰는 젊은 남성 사업가">
            <a:extLst>
              <a:ext uri="{FF2B5EF4-FFF2-40B4-BE49-F238E27FC236}">
                <a16:creationId xmlns:a16="http://schemas.microsoft.com/office/drawing/2014/main" id="{ABC6D938-3986-3702-37DB-1990460FC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630B8FF-28ED-1BE7-D42C-52F1914FE45E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전구 단색으로 채워진">
            <a:extLst>
              <a:ext uri="{FF2B5EF4-FFF2-40B4-BE49-F238E27FC236}">
                <a16:creationId xmlns:a16="http://schemas.microsoft.com/office/drawing/2014/main" id="{E62B8883-0AF0-70BA-DFF0-338712B36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211921-B62E-F2B4-AC4D-81ED55578D01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726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04">
        <p159:morph option="byObject"/>
      </p:transition>
    </mc:Choice>
    <mc:Fallback>
      <p:transition advTm="50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597C7-C75A-119F-6577-F2C3FA2B33D7}"/>
              </a:ext>
            </a:extLst>
          </p:cNvPr>
          <p:cNvSpPr/>
          <p:nvPr/>
        </p:nvSpPr>
        <p:spPr>
          <a:xfrm>
            <a:off x="8036305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영상 통신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046752-5C26-8007-5FDA-CAB38C6D5CB6}"/>
              </a:ext>
            </a:extLst>
          </p:cNvPr>
          <p:cNvSpPr/>
          <p:nvPr/>
        </p:nvSpPr>
        <p:spPr>
          <a:xfrm>
            <a:off x="8036305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설치가 없는 </a:t>
            </a:r>
            <a:r>
              <a:rPr lang="en-US" altLang="ko-KR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API</a:t>
            </a:r>
            <a:endParaRPr lang="ko-KR" altLang="en-US" sz="2400" dirty="0">
              <a:solidFill>
                <a:srgbClr val="D2FAF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E87D8E6-45B9-E34B-66CA-7A6C5ED157BF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A418FB-673A-216F-F7F0-35B016275693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5" name="그림 14" descr="공책에 글을 쓰는 젊은 남성 사업가">
            <a:extLst>
              <a:ext uri="{FF2B5EF4-FFF2-40B4-BE49-F238E27FC236}">
                <a16:creationId xmlns:a16="http://schemas.microsoft.com/office/drawing/2014/main" id="{F124008D-8931-8D9C-EA3F-B5C1F3712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FD140FC-66C6-3CE5-6BCD-0F50394B996C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전구 단색으로 채워진">
            <a:extLst>
              <a:ext uri="{FF2B5EF4-FFF2-40B4-BE49-F238E27FC236}">
                <a16:creationId xmlns:a16="http://schemas.microsoft.com/office/drawing/2014/main" id="{8F7F7B65-1C3D-AD84-225E-3FC76B826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C7C102-4725-4DAA-AB5D-B272D265D09A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0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404">
        <p159:morph option="byObject"/>
      </p:transition>
    </mc:Choice>
    <mc:Fallback>
      <p:transition advTm="40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210" y="-35378"/>
            <a:ext cx="2191941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14120817" y="701222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597C7-C75A-119F-6577-F2C3FA2B33D7}"/>
              </a:ext>
            </a:extLst>
          </p:cNvPr>
          <p:cNvSpPr/>
          <p:nvPr/>
        </p:nvSpPr>
        <p:spPr>
          <a:xfrm>
            <a:off x="13203390" y="2098222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영상 통신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046752-5C26-8007-5FDA-CAB38C6D5CB6}"/>
              </a:ext>
            </a:extLst>
          </p:cNvPr>
          <p:cNvSpPr/>
          <p:nvPr/>
        </p:nvSpPr>
        <p:spPr>
          <a:xfrm>
            <a:off x="13203390" y="26289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설치가 없는 </a:t>
            </a:r>
            <a:r>
              <a:rPr lang="en-US" altLang="ko-KR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API</a:t>
            </a:r>
            <a:endParaRPr lang="ko-KR" altLang="en-US" sz="2400" dirty="0">
              <a:solidFill>
                <a:srgbClr val="D2FAF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E87D8E6-45B9-E34B-66CA-7A6C5ED157BF}"/>
              </a:ext>
            </a:extLst>
          </p:cNvPr>
          <p:cNvSpPr/>
          <p:nvPr/>
        </p:nvSpPr>
        <p:spPr>
          <a:xfrm>
            <a:off x="-4626401" y="0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A418FB-673A-216F-F7F0-35B016275693}"/>
              </a:ext>
            </a:extLst>
          </p:cNvPr>
          <p:cNvSpPr/>
          <p:nvPr/>
        </p:nvSpPr>
        <p:spPr>
          <a:xfrm>
            <a:off x="-4008494" y="530679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5" name="그림 14" descr="공책에 글을 쓰는 젊은 남성 사업가">
            <a:extLst>
              <a:ext uri="{FF2B5EF4-FFF2-40B4-BE49-F238E27FC236}">
                <a16:creationId xmlns:a16="http://schemas.microsoft.com/office/drawing/2014/main" id="{F124008D-8931-8D9C-EA3F-B5C1F3712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06249" y="5026478"/>
            <a:ext cx="1042228" cy="29591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FD140FC-66C6-3CE5-6BCD-0F50394B996C}"/>
              </a:ext>
            </a:extLst>
          </p:cNvPr>
          <p:cNvSpPr/>
          <p:nvPr/>
        </p:nvSpPr>
        <p:spPr>
          <a:xfrm>
            <a:off x="5263962" y="-4088718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전구 단색으로 채워진">
            <a:extLst>
              <a:ext uri="{FF2B5EF4-FFF2-40B4-BE49-F238E27FC236}">
                <a16:creationId xmlns:a16="http://schemas.microsoft.com/office/drawing/2014/main" id="{8F7F7B65-1C3D-AD84-225E-3FC76B826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6457" y="-2821440"/>
            <a:ext cx="2133600" cy="213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2898322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66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DAB7143-73F7-7BFB-6124-BB3E162C967D}"/>
              </a:ext>
            </a:extLst>
          </p:cNvPr>
          <p:cNvGrpSpPr/>
          <p:nvPr/>
        </p:nvGrpSpPr>
        <p:grpSpPr>
          <a:xfrm>
            <a:off x="4038600" y="7402287"/>
            <a:ext cx="4114800" cy="3248025"/>
            <a:chOff x="4038600" y="74022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F052188-BD8A-FAFC-80AE-775BFD3E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74022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30C4C5-4A20-6D4C-4E48-F8C7674F5B86}"/>
                </a:ext>
              </a:extLst>
            </p:cNvPr>
            <p:cNvSpPr/>
            <p:nvPr/>
          </p:nvSpPr>
          <p:spPr>
            <a:xfrm>
              <a:off x="4038600" y="92691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807941"/>
      </p:ext>
    </p:extLst>
  </p:cSld>
  <p:clrMapOvr>
    <a:masterClrMapping/>
  </p:clrMapOvr>
  <p:transition advTm="483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6B4016-524E-498F-2A0C-16399ABFE9E4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AA2222-2F50-D24D-48C1-E0DBF18546B0}"/>
              </a:ext>
            </a:extLst>
          </p:cNvPr>
          <p:cNvSpPr/>
          <p:nvPr/>
        </p:nvSpPr>
        <p:spPr>
          <a:xfrm>
            <a:off x="3236685" y="7265305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여기에 슬로건 들어가면 </a:t>
            </a:r>
            <a:r>
              <a:rPr lang="ko-KR" altLang="en-US" sz="2400" dirty="0" err="1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될거</a:t>
            </a:r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2400" dirty="0" err="1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같은디</a:t>
            </a:r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…</a:t>
            </a:r>
          </a:p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슬로건 아이디어 받아요</a:t>
            </a:r>
          </a:p>
        </p:txBody>
      </p:sp>
    </p:spTree>
    <p:extLst>
      <p:ext uri="{BB962C8B-B14F-4D97-AF65-F5344CB8AC3E}">
        <p14:creationId xmlns:p14="http://schemas.microsoft.com/office/powerpoint/2010/main" val="3972921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317">
        <p159:morph option="byObject"/>
      </p:transition>
    </mc:Choice>
    <mc:Fallback>
      <p:transition spd="slow" advTm="31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487680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여기에 슬로건 들어가면 </a:t>
            </a:r>
            <a:r>
              <a:rPr lang="ko-KR" altLang="en-US" sz="2400" dirty="0" err="1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될거</a:t>
            </a:r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2400" dirty="0" err="1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같은디</a:t>
            </a:r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…</a:t>
            </a:r>
          </a:p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슬로건 아이디어 받아요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2CCECD-676E-06C3-7F8E-7BE6129D65B1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9D2CACC-FA5D-CDE5-18C9-46BC26C5F2A3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974BF9-6703-A3EA-EC54-779E2E1B2D3E}"/>
              </a:ext>
            </a:extLst>
          </p:cNvPr>
          <p:cNvSpPr/>
          <p:nvPr/>
        </p:nvSpPr>
        <p:spPr>
          <a:xfrm>
            <a:off x="1773397" y="-643828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32FD55-1833-10A7-5516-A1A3C30F1705}"/>
              </a:ext>
            </a:extLst>
          </p:cNvPr>
          <p:cNvGrpSpPr/>
          <p:nvPr/>
        </p:nvGrpSpPr>
        <p:grpSpPr>
          <a:xfrm>
            <a:off x="299137" y="-1185174"/>
            <a:ext cx="1330766" cy="1050443"/>
            <a:chOff x="3442250" y="548857"/>
            <a:chExt cx="4114800" cy="3248025"/>
          </a:xfrm>
        </p:grpSpPr>
        <p:pic>
          <p:nvPicPr>
            <p:cNvPr id="19" name="그림 18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FFDACEDE-CF17-B662-2C1F-62DA084EA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28C78A-7312-F1F0-8793-695713FC339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171F35-09CE-A751-1278-2021795548C4}"/>
              </a:ext>
            </a:extLst>
          </p:cNvPr>
          <p:cNvSpPr/>
          <p:nvPr/>
        </p:nvSpPr>
        <p:spPr>
          <a:xfrm>
            <a:off x="1559060" y="-143078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363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165">
        <p159:morph option="byObject"/>
      </p:transition>
    </mc:Choice>
    <mc:Fallback>
      <p:transition spd="slow" advTm="16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0997D1B-6831-D44C-6AEB-20C57E00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4943"/>
            <a:ext cx="3445061" cy="34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0B56488-013B-A0D4-2AA6-8D2103F6EF42}"/>
              </a:ext>
            </a:extLst>
          </p:cNvPr>
          <p:cNvGrpSpPr/>
          <p:nvPr/>
        </p:nvGrpSpPr>
        <p:grpSpPr>
          <a:xfrm>
            <a:off x="3692660" y="-1145086"/>
            <a:ext cx="8775297" cy="7503620"/>
            <a:chOff x="3721235" y="-1138463"/>
            <a:chExt cx="8775297" cy="750362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2AA7A1F-F542-F956-979E-5C85EF29D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5972" l="10000" r="90000">
                          <a14:foregroundMark x1="41042" y1="92153" x2="60694" y2="81667"/>
                          <a14:foregroundMark x1="43056" y1="39236" x2="50139" y2="54722"/>
                          <a14:foregroundMark x1="50139" y1="54722" x2="36944" y2="70347"/>
                          <a14:foregroundMark x1="36944" y1="70347" x2="36875" y2="86042"/>
                          <a14:foregroundMark x1="36875" y1="86042" x2="47292" y2="95972"/>
                          <a14:backgroundMark x1="42292" y1="16181" x2="30694" y2="40278"/>
                          <a14:backgroundMark x1="65347" y1="12569" x2="96667" y2="44792"/>
                          <a14:backgroundMark x1="68125" y1="26875" x2="88264" y2="60069"/>
                          <a14:backgroundMark x1="35208" y1="61944" x2="41319" y2="55972"/>
                          <a14:backgroundMark x1="41042" y1="53542" x2="43750" y2="56736"/>
                          <a14:backgroundMark x1="56875" y1="22500" x2="72639" y2="33264"/>
                          <a14:backgroundMark x1="39722" y1="40417" x2="39583" y2="45486"/>
                          <a14:backgroundMark x1="66389" y1="51806" x2="70278" y2="48403"/>
                          <a14:backgroundMark x1="81944" y1="59028" x2="86319" y2="67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575" y="-1138463"/>
              <a:ext cx="5565957" cy="5565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FE16956-7054-37E8-B476-6E88F48EAE62}"/>
                </a:ext>
              </a:extLst>
            </p:cNvPr>
            <p:cNvSpPr/>
            <p:nvPr/>
          </p:nvSpPr>
          <p:spPr>
            <a:xfrm>
              <a:off x="3721235" y="4133157"/>
              <a:ext cx="7948251" cy="2232000"/>
            </a:xfrm>
            <a:prstGeom prst="roundRect">
              <a:avLst/>
            </a:prstGeom>
            <a:solidFill>
              <a:srgbClr val="071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6123DD3-E68C-95EC-5A2B-2E48B19B97AA}"/>
              </a:ext>
            </a:extLst>
          </p:cNvPr>
          <p:cNvSpPr/>
          <p:nvPr/>
        </p:nvSpPr>
        <p:spPr>
          <a:xfrm>
            <a:off x="649650" y="1330425"/>
            <a:ext cx="7948251" cy="2231497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7771D8-C555-D28F-AF75-20699F1FBCC2}"/>
              </a:ext>
            </a:extLst>
          </p:cNvPr>
          <p:cNvSpPr/>
          <p:nvPr/>
        </p:nvSpPr>
        <p:spPr>
          <a:xfrm>
            <a:off x="6061395" y="193182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남이랑</a:t>
            </a:r>
            <a:endParaRPr lang="ko-KR" altLang="en-US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CAEFEA-8F2E-E5CE-C543-DD0677C6FCF5}"/>
              </a:ext>
            </a:extLst>
          </p:cNvPr>
          <p:cNvSpPr/>
          <p:nvPr/>
        </p:nvSpPr>
        <p:spPr>
          <a:xfrm>
            <a:off x="3568633" y="4734556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양주연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0BAB79-E6DA-F1C1-AE75-62EEF2403814}"/>
              </a:ext>
            </a:extLst>
          </p:cNvPr>
          <p:cNvCxnSpPr>
            <a:cxnSpLocks/>
          </p:cNvCxnSpPr>
          <p:nvPr/>
        </p:nvCxnSpPr>
        <p:spPr>
          <a:xfrm>
            <a:off x="6136185" y="4567536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9926AE-6B35-FAB5-8AEC-6F4DD255FACC}"/>
              </a:ext>
            </a:extLst>
          </p:cNvPr>
          <p:cNvCxnSpPr>
            <a:cxnSpLocks/>
          </p:cNvCxnSpPr>
          <p:nvPr/>
        </p:nvCxnSpPr>
        <p:spPr>
          <a:xfrm>
            <a:off x="6130606" y="1712011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F1BC5-D565-C911-3551-81BFE2A3D1D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80C2F2-7146-4782-5F08-A091636E0181}"/>
              </a:ext>
            </a:extLst>
          </p:cNvPr>
          <p:cNvSpPr/>
          <p:nvPr/>
        </p:nvSpPr>
        <p:spPr>
          <a:xfrm>
            <a:off x="1074057" y="1659029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Back-End Engineer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/ </a:t>
            </a:r>
            <a:r>
              <a:rPr lang="en-US" altLang="ko-KR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Oauth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아주 젊습니다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211A20-21AC-0E05-95E4-3E6E3F3B2F73}"/>
              </a:ext>
            </a:extLst>
          </p:cNvPr>
          <p:cNvSpPr/>
          <p:nvPr/>
        </p:nvSpPr>
        <p:spPr>
          <a:xfrm>
            <a:off x="6370094" y="45337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Team Leader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&amp; Back-End Engineer</a:t>
            </a:r>
          </a:p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CI / CD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담당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아주 젊습니다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269EF99-52FF-DC8A-013F-26B14799BFDC}"/>
              </a:ext>
            </a:extLst>
          </p:cNvPr>
          <p:cNvSpPr/>
          <p:nvPr/>
        </p:nvSpPr>
        <p:spPr>
          <a:xfrm>
            <a:off x="435442" y="8071191"/>
            <a:ext cx="3476426" cy="4399545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D6F8FED-2915-B2AE-9466-9685A373E990}"/>
              </a:ext>
            </a:extLst>
          </p:cNvPr>
          <p:cNvSpPr/>
          <p:nvPr/>
        </p:nvSpPr>
        <p:spPr>
          <a:xfrm>
            <a:off x="812804" y="811611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한기현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63D6D19-1831-FBC0-0036-1FED5289E6F5}"/>
              </a:ext>
            </a:extLst>
          </p:cNvPr>
          <p:cNvSpPr/>
          <p:nvPr/>
        </p:nvSpPr>
        <p:spPr>
          <a:xfrm>
            <a:off x="4361552" y="8071192"/>
            <a:ext cx="3476426" cy="4399544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FA0A18-D1DA-3185-F73B-2112803788B9}"/>
              </a:ext>
            </a:extLst>
          </p:cNvPr>
          <p:cNvSpPr/>
          <p:nvPr/>
        </p:nvSpPr>
        <p:spPr>
          <a:xfrm>
            <a:off x="4738914" y="811611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조한이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79A4B50-170D-762E-636B-F82DA4D863A8}"/>
              </a:ext>
            </a:extLst>
          </p:cNvPr>
          <p:cNvSpPr/>
          <p:nvPr/>
        </p:nvSpPr>
        <p:spPr>
          <a:xfrm>
            <a:off x="8287662" y="8071192"/>
            <a:ext cx="3476426" cy="4399544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F2669BB-8811-DD0D-A059-FD6A34ED5C65}"/>
              </a:ext>
            </a:extLst>
          </p:cNvPr>
          <p:cNvSpPr/>
          <p:nvPr/>
        </p:nvSpPr>
        <p:spPr>
          <a:xfrm>
            <a:off x="8665024" y="811611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윤서용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A21E0EB-57EC-B84E-00D6-2F6C9C952524}"/>
              </a:ext>
            </a:extLst>
          </p:cNvPr>
          <p:cNvCxnSpPr/>
          <p:nvPr/>
        </p:nvCxnSpPr>
        <p:spPr>
          <a:xfrm>
            <a:off x="882204" y="901893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96F5A8F-A366-CBA8-F4B3-BDE369C408D3}"/>
              </a:ext>
            </a:extLst>
          </p:cNvPr>
          <p:cNvCxnSpPr/>
          <p:nvPr/>
        </p:nvCxnSpPr>
        <p:spPr>
          <a:xfrm>
            <a:off x="4811714" y="901893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00B6D3-C8F5-89FA-A5BA-DE014584E9DE}"/>
              </a:ext>
            </a:extLst>
          </p:cNvPr>
          <p:cNvCxnSpPr/>
          <p:nvPr/>
        </p:nvCxnSpPr>
        <p:spPr>
          <a:xfrm>
            <a:off x="8810624" y="901893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9602AD5-1FDF-7089-A301-9508AD9E1C46}"/>
              </a:ext>
            </a:extLst>
          </p:cNvPr>
          <p:cNvSpPr/>
          <p:nvPr/>
        </p:nvSpPr>
        <p:spPr>
          <a:xfrm>
            <a:off x="882204" y="914481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한기현 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특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일찍 옴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꼰대임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피피티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함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이번엔 발표도 함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54CA914-E377-D72B-EB7E-F1B6289F88B6}"/>
              </a:ext>
            </a:extLst>
          </p:cNvPr>
          <p:cNvSpPr/>
          <p:nvPr/>
        </p:nvSpPr>
        <p:spPr>
          <a:xfrm>
            <a:off x="4811713" y="914481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조한이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특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키 큼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주현영이랑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사진 찍음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술 잘 마심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BCF8406-6C07-1C45-E622-105819FDC6F3}"/>
              </a:ext>
            </a:extLst>
          </p:cNvPr>
          <p:cNvSpPr/>
          <p:nvPr/>
        </p:nvSpPr>
        <p:spPr>
          <a:xfrm>
            <a:off x="8807857" y="914481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윤서용 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특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잘생김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10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인싸임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꼬맨틀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잘함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7FC97B1-1C92-476B-02F9-CCBB95DD78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964" y="10778575"/>
            <a:ext cx="4950930" cy="495093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7EF5BC5-57E5-FFD3-CAA6-38BABA0FF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6868" y="11400068"/>
            <a:ext cx="3471861" cy="362616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F118F583-C216-BE5B-1936-B410B64E1B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50317" y="10174791"/>
            <a:ext cx="5703855" cy="4277891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51406F69-139B-14BC-BAA4-11CA04BA099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6" name="그림 6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E11C40EE-E361-3EB2-4424-7DB4AA29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728B331-607B-03F2-9552-8E8ECDA02BA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85DEF9-4732-320F-124D-A8386A1663D0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11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297">
        <p159:morph option="byObject"/>
      </p:transition>
    </mc:Choice>
    <mc:Fallback>
      <p:transition spd="slow" advTm="29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0997D1B-6831-D44C-6AEB-20C57E00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57637" y="3424943"/>
            <a:ext cx="3445061" cy="34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4A990B-95E8-FB7E-DA1C-C6C4DEA1D61C}"/>
              </a:ext>
            </a:extLst>
          </p:cNvPr>
          <p:cNvGrpSpPr/>
          <p:nvPr/>
        </p:nvGrpSpPr>
        <p:grpSpPr>
          <a:xfrm>
            <a:off x="13932035" y="-1138463"/>
            <a:ext cx="8775297" cy="7503620"/>
            <a:chOff x="13932035" y="-1138463"/>
            <a:chExt cx="8775297" cy="750362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2AA7A1F-F542-F956-979E-5C85EF29D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5972" l="10000" r="90000">
                          <a14:foregroundMark x1="41042" y1="92153" x2="60694" y2="81667"/>
                          <a14:foregroundMark x1="43056" y1="39236" x2="50139" y2="54722"/>
                          <a14:foregroundMark x1="50139" y1="54722" x2="36944" y2="70347"/>
                          <a14:foregroundMark x1="36944" y1="70347" x2="36875" y2="86042"/>
                          <a14:foregroundMark x1="36875" y1="86042" x2="47292" y2="95972"/>
                          <a14:backgroundMark x1="42292" y1="16181" x2="30694" y2="40278"/>
                          <a14:backgroundMark x1="65347" y1="12569" x2="96667" y2="44792"/>
                          <a14:backgroundMark x1="68125" y1="26875" x2="88264" y2="60069"/>
                          <a14:backgroundMark x1="35208" y1="61944" x2="41319" y2="55972"/>
                          <a14:backgroundMark x1="41042" y1="53542" x2="43750" y2="56736"/>
                          <a14:backgroundMark x1="56875" y1="22500" x2="72639" y2="33264"/>
                          <a14:backgroundMark x1="39722" y1="40417" x2="39583" y2="45486"/>
                          <a14:backgroundMark x1="66389" y1="51806" x2="70278" y2="48403"/>
                          <a14:backgroundMark x1="81944" y1="59028" x2="86319" y2="67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1375" y="-1138463"/>
              <a:ext cx="5565957" cy="5565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FE16956-7054-37E8-B476-6E88F48EAE62}"/>
                </a:ext>
              </a:extLst>
            </p:cNvPr>
            <p:cNvSpPr/>
            <p:nvPr/>
          </p:nvSpPr>
          <p:spPr>
            <a:xfrm>
              <a:off x="13932035" y="4133157"/>
              <a:ext cx="7948251" cy="2232000"/>
            </a:xfrm>
            <a:prstGeom prst="roundRect">
              <a:avLst/>
            </a:prstGeom>
            <a:solidFill>
              <a:srgbClr val="071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6123DD3-E68C-95EC-5A2B-2E48B19B97AA}"/>
              </a:ext>
            </a:extLst>
          </p:cNvPr>
          <p:cNvSpPr/>
          <p:nvPr/>
        </p:nvSpPr>
        <p:spPr>
          <a:xfrm>
            <a:off x="-8007987" y="1330425"/>
            <a:ext cx="7948251" cy="2231497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7771D8-C555-D28F-AF75-20699F1FBCC2}"/>
              </a:ext>
            </a:extLst>
          </p:cNvPr>
          <p:cNvSpPr/>
          <p:nvPr/>
        </p:nvSpPr>
        <p:spPr>
          <a:xfrm>
            <a:off x="-2596242" y="193182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남이랑</a:t>
            </a:r>
            <a:endParaRPr lang="ko-KR" altLang="en-US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CAEFEA-8F2E-E5CE-C543-DD0677C6FCF5}"/>
              </a:ext>
            </a:extLst>
          </p:cNvPr>
          <p:cNvSpPr/>
          <p:nvPr/>
        </p:nvSpPr>
        <p:spPr>
          <a:xfrm>
            <a:off x="13779433" y="4734556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양주연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0BAB79-E6DA-F1C1-AE75-62EEF2403814}"/>
              </a:ext>
            </a:extLst>
          </p:cNvPr>
          <p:cNvCxnSpPr>
            <a:cxnSpLocks/>
          </p:cNvCxnSpPr>
          <p:nvPr/>
        </p:nvCxnSpPr>
        <p:spPr>
          <a:xfrm>
            <a:off x="16346985" y="4567536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9926AE-6B35-FAB5-8AEC-6F4DD255FACC}"/>
              </a:ext>
            </a:extLst>
          </p:cNvPr>
          <p:cNvCxnSpPr>
            <a:cxnSpLocks/>
          </p:cNvCxnSpPr>
          <p:nvPr/>
        </p:nvCxnSpPr>
        <p:spPr>
          <a:xfrm>
            <a:off x="-2527031" y="1712011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80C2F2-7146-4782-5F08-A091636E0181}"/>
              </a:ext>
            </a:extLst>
          </p:cNvPr>
          <p:cNvSpPr/>
          <p:nvPr/>
        </p:nvSpPr>
        <p:spPr>
          <a:xfrm>
            <a:off x="-7583580" y="1659029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Back-End Engineer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/ </a:t>
            </a:r>
            <a:r>
              <a:rPr lang="en-US" altLang="ko-KR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Oauth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아주 젊습니다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211A20-21AC-0E05-95E4-3E6E3F3B2F73}"/>
              </a:ext>
            </a:extLst>
          </p:cNvPr>
          <p:cNvSpPr/>
          <p:nvPr/>
        </p:nvSpPr>
        <p:spPr>
          <a:xfrm>
            <a:off x="16580894" y="45337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Team Leader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&amp; Back-End Engineer</a:t>
            </a:r>
          </a:p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CI / CD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담당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아주 젊습니다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E09DE-2F53-41CA-27EA-697B040F2521}"/>
              </a:ext>
            </a:extLst>
          </p:cNvPr>
          <p:cNvSpPr/>
          <p:nvPr/>
        </p:nvSpPr>
        <p:spPr>
          <a:xfrm>
            <a:off x="435442" y="1204911"/>
            <a:ext cx="3476426" cy="4399545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9A989E-E218-57A0-501B-DAC6718856FD}"/>
              </a:ext>
            </a:extLst>
          </p:cNvPr>
          <p:cNvSpPr/>
          <p:nvPr/>
        </p:nvSpPr>
        <p:spPr>
          <a:xfrm>
            <a:off x="81280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한기현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67FBB73-66D7-3F0B-11FD-F813D182D9BD}"/>
              </a:ext>
            </a:extLst>
          </p:cNvPr>
          <p:cNvSpPr/>
          <p:nvPr/>
        </p:nvSpPr>
        <p:spPr>
          <a:xfrm>
            <a:off x="4361552" y="1204912"/>
            <a:ext cx="3476426" cy="4399544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DC07B1-F44F-5562-EB9C-316326C2E674}"/>
              </a:ext>
            </a:extLst>
          </p:cNvPr>
          <p:cNvSpPr/>
          <p:nvPr/>
        </p:nvSpPr>
        <p:spPr>
          <a:xfrm>
            <a:off x="473891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조한이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FE6EFDF-9B1C-DE36-DA65-3816A0024F14}"/>
              </a:ext>
            </a:extLst>
          </p:cNvPr>
          <p:cNvSpPr/>
          <p:nvPr/>
        </p:nvSpPr>
        <p:spPr>
          <a:xfrm>
            <a:off x="8287662" y="1204912"/>
            <a:ext cx="3476426" cy="4399544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81483A-749E-6CB2-2E98-5C21526FDA81}"/>
              </a:ext>
            </a:extLst>
          </p:cNvPr>
          <p:cNvSpPr/>
          <p:nvPr/>
        </p:nvSpPr>
        <p:spPr>
          <a:xfrm>
            <a:off x="866502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윤서용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87453-FC09-DB4A-6B89-2409061240C7}"/>
              </a:ext>
            </a:extLst>
          </p:cNvPr>
          <p:cNvCxnSpPr/>
          <p:nvPr/>
        </p:nvCxnSpPr>
        <p:spPr>
          <a:xfrm>
            <a:off x="88220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49B55D-D870-89EA-7EF4-D38E5FAFB330}"/>
              </a:ext>
            </a:extLst>
          </p:cNvPr>
          <p:cNvCxnSpPr/>
          <p:nvPr/>
        </p:nvCxnSpPr>
        <p:spPr>
          <a:xfrm>
            <a:off x="481171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0A7213A-3B9A-310E-DD7B-85800F9FADF0}"/>
              </a:ext>
            </a:extLst>
          </p:cNvPr>
          <p:cNvCxnSpPr/>
          <p:nvPr/>
        </p:nvCxnSpPr>
        <p:spPr>
          <a:xfrm>
            <a:off x="881062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1CC796-4856-53EC-7B01-6B6D24E1C43D}"/>
              </a:ext>
            </a:extLst>
          </p:cNvPr>
          <p:cNvSpPr/>
          <p:nvPr/>
        </p:nvSpPr>
        <p:spPr>
          <a:xfrm>
            <a:off x="882204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한기현 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특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일찍 옴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꼰대임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피피티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함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이번엔 발표도 함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BB9426-D661-0395-C616-229608C98A68}"/>
              </a:ext>
            </a:extLst>
          </p:cNvPr>
          <p:cNvSpPr/>
          <p:nvPr/>
        </p:nvSpPr>
        <p:spPr>
          <a:xfrm>
            <a:off x="4811713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조한이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특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키 큼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주현영이랑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사진 찍음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술 잘 마심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2607BD6-DA8E-9A40-E852-71F5A596C978}"/>
              </a:ext>
            </a:extLst>
          </p:cNvPr>
          <p:cNvSpPr/>
          <p:nvPr/>
        </p:nvSpPr>
        <p:spPr>
          <a:xfrm>
            <a:off x="8807857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윤서용 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특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잘생김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10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인싸임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꼬맨틀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잘함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9EDA0FB-D4EB-2634-90D3-17546ED745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964" y="3912295"/>
            <a:ext cx="4950930" cy="495093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4F95F1A-B18A-3EC6-3C50-72F04A2F5C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6868" y="4533788"/>
            <a:ext cx="3471861" cy="362616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ABE90E2-A61A-4378-A2F1-D2E83076D9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50317" y="3308511"/>
            <a:ext cx="5703855" cy="4277891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8FD71E70-B5E7-ACB7-BB10-A16C6A759DBB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EED8AD3-760C-1B90-1D78-0875642698B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58" name="그림 5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D6C65058-6148-F966-B635-42434E5B7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71E20E0-CDCB-B877-4667-F723921482D3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ADFCCF7-3DF7-313F-49BB-8E0DB0DEAA02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758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324">
        <p159:morph option="byObject"/>
      </p:transition>
    </mc:Choice>
    <mc:Fallback>
      <p:transition spd="slow" advTm="3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5CBC409-BFE3-1F35-55A3-A2F833C38303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2CCBC95-7A1E-2928-1825-02ED75107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302065-C6C3-E154-EF51-25DF4136A0B5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900D517-38B7-CDEF-30AD-360CC4AAA57C}"/>
              </a:ext>
            </a:extLst>
          </p:cNvPr>
          <p:cNvSpPr/>
          <p:nvPr/>
        </p:nvSpPr>
        <p:spPr>
          <a:xfrm rot="1546339">
            <a:off x="-1800489" y="7539681"/>
            <a:ext cx="2123768" cy="2373312"/>
          </a:xfrm>
          <a:custGeom>
            <a:avLst/>
            <a:gdLst>
              <a:gd name="connsiteX0" fmla="*/ 0 w 7047220"/>
              <a:gd name="connsiteY0" fmla="*/ 0 h 2373312"/>
              <a:gd name="connsiteX1" fmla="*/ 7047220 w 7047220"/>
              <a:gd name="connsiteY1" fmla="*/ 0 h 2373312"/>
              <a:gd name="connsiteX2" fmla="*/ 6595371 w 7047220"/>
              <a:gd name="connsiteY2" fmla="*/ 2373312 h 2373312"/>
              <a:gd name="connsiteX3" fmla="*/ 473709 w 7047220"/>
              <a:gd name="connsiteY3" fmla="*/ 2373312 h 237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7220" h="2373312">
                <a:moveTo>
                  <a:pt x="0" y="0"/>
                </a:moveTo>
                <a:lnTo>
                  <a:pt x="7047220" y="0"/>
                </a:lnTo>
                <a:lnTo>
                  <a:pt x="6595371" y="2373312"/>
                </a:lnTo>
                <a:lnTo>
                  <a:pt x="473709" y="2373312"/>
                </a:lnTo>
                <a:close/>
              </a:path>
            </a:pathLst>
          </a:custGeom>
          <a:solidFill>
            <a:srgbClr val="4C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래픽 20" descr="휴대폰 및 계산기와 노트북">
            <a:extLst>
              <a:ext uri="{FF2B5EF4-FFF2-40B4-BE49-F238E27FC236}">
                <a16:creationId xmlns:a16="http://schemas.microsoft.com/office/drawing/2014/main" id="{4DC64C8C-1790-EE23-8B32-A7F1ED68906E}"/>
              </a:ext>
            </a:extLst>
          </p:cNvPr>
          <p:cNvGrpSpPr/>
          <p:nvPr/>
        </p:nvGrpSpPr>
        <p:grpSpPr>
          <a:xfrm rot="19264473">
            <a:off x="1832346" y="7747423"/>
            <a:ext cx="2132799" cy="2875902"/>
            <a:chOff x="3512791" y="3518412"/>
            <a:chExt cx="2132799" cy="2875902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1F667CA-FAA6-D57D-E64E-8AAA3F5E6854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4A8993A-F729-DDA4-EB46-686B34326206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0" name="그래픽 20" descr="휴대폰 및 계산기와 노트북">
            <a:extLst>
              <a:ext uri="{FF2B5EF4-FFF2-40B4-BE49-F238E27FC236}">
                <a16:creationId xmlns:a16="http://schemas.microsoft.com/office/drawing/2014/main" id="{668F6CEE-6BA1-D40E-CC75-7DCD19796D78}"/>
              </a:ext>
            </a:extLst>
          </p:cNvPr>
          <p:cNvGrpSpPr/>
          <p:nvPr/>
        </p:nvGrpSpPr>
        <p:grpSpPr>
          <a:xfrm rot="19631972">
            <a:off x="-2421727" y="3349221"/>
            <a:ext cx="1074024" cy="2075880"/>
            <a:chOff x="2224783" y="3359957"/>
            <a:chExt cx="1074024" cy="2075880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11A6757-791E-452C-C165-7C0C5B0867DD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024" name="그래픽 20" descr="휴대폰 및 계산기와 노트북">
              <a:extLst>
                <a:ext uri="{FF2B5EF4-FFF2-40B4-BE49-F238E27FC236}">
                  <a16:creationId xmlns:a16="http://schemas.microsoft.com/office/drawing/2014/main" id="{75018976-EA95-507F-B7B4-3F3F721CDE9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1029" name="그래픽 20" descr="휴대폰 및 계산기와 노트북">
                <a:extLst>
                  <a:ext uri="{FF2B5EF4-FFF2-40B4-BE49-F238E27FC236}">
                    <a16:creationId xmlns:a16="http://schemas.microsoft.com/office/drawing/2014/main" id="{17E88173-6F7B-736A-6E5C-3DF3AD5055F3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1054" name="자유형: 도형 1053">
                  <a:extLst>
                    <a:ext uri="{FF2B5EF4-FFF2-40B4-BE49-F238E27FC236}">
                      <a16:creationId xmlns:a16="http://schemas.microsoft.com/office/drawing/2014/main" id="{27C6E7C9-9B89-DCE6-1615-62B5BCCD25EC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5" name="자유형: 도형 1054">
                  <a:extLst>
                    <a:ext uri="{FF2B5EF4-FFF2-40B4-BE49-F238E27FC236}">
                      <a16:creationId xmlns:a16="http://schemas.microsoft.com/office/drawing/2014/main" id="{27442C5A-2BA7-2BCA-BE5A-2059CBDE7516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6" name="자유형: 도형 1055">
                  <a:extLst>
                    <a:ext uri="{FF2B5EF4-FFF2-40B4-BE49-F238E27FC236}">
                      <a16:creationId xmlns:a16="http://schemas.microsoft.com/office/drawing/2014/main" id="{ABECACCC-A3A3-033D-0DCF-4815F6AC494E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7" name="자유형: 도형 1056">
                  <a:extLst>
                    <a:ext uri="{FF2B5EF4-FFF2-40B4-BE49-F238E27FC236}">
                      <a16:creationId xmlns:a16="http://schemas.microsoft.com/office/drawing/2014/main" id="{21EBB410-8955-75E1-AB18-A4C222615E8F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8" name="자유형: 도형 1057">
                  <a:extLst>
                    <a:ext uri="{FF2B5EF4-FFF2-40B4-BE49-F238E27FC236}">
                      <a16:creationId xmlns:a16="http://schemas.microsoft.com/office/drawing/2014/main" id="{E7A7F2E3-8D5D-CB1D-D5FF-C2ADBD779D7A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9" name="자유형: 도형 1058">
                  <a:extLst>
                    <a:ext uri="{FF2B5EF4-FFF2-40B4-BE49-F238E27FC236}">
                      <a16:creationId xmlns:a16="http://schemas.microsoft.com/office/drawing/2014/main" id="{35925EFA-0086-EEE5-26E7-7E79A6D8BC4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0" name="자유형: 도형 1059">
                  <a:extLst>
                    <a:ext uri="{FF2B5EF4-FFF2-40B4-BE49-F238E27FC236}">
                      <a16:creationId xmlns:a16="http://schemas.microsoft.com/office/drawing/2014/main" id="{021B128B-317E-7E93-B136-59403EB3FBE0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0" name="그래픽 20" descr="휴대폰 및 계산기와 노트북">
                <a:extLst>
                  <a:ext uri="{FF2B5EF4-FFF2-40B4-BE49-F238E27FC236}">
                    <a16:creationId xmlns:a16="http://schemas.microsoft.com/office/drawing/2014/main" id="{24A6ED56-878B-F352-8F31-9A8D0AC415C8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1049" name="자유형: 도형 1048">
                  <a:extLst>
                    <a:ext uri="{FF2B5EF4-FFF2-40B4-BE49-F238E27FC236}">
                      <a16:creationId xmlns:a16="http://schemas.microsoft.com/office/drawing/2014/main" id="{E66B309B-3994-E76B-15BD-7DAB7CF27A49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0" name="자유형: 도형 1049">
                  <a:extLst>
                    <a:ext uri="{FF2B5EF4-FFF2-40B4-BE49-F238E27FC236}">
                      <a16:creationId xmlns:a16="http://schemas.microsoft.com/office/drawing/2014/main" id="{6C30B763-74AB-ECD5-3950-B6A6B655DF9B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1" name="자유형: 도형 1050">
                  <a:extLst>
                    <a:ext uri="{FF2B5EF4-FFF2-40B4-BE49-F238E27FC236}">
                      <a16:creationId xmlns:a16="http://schemas.microsoft.com/office/drawing/2014/main" id="{86032096-C8A8-04CE-BA22-C0EA36765E2F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2" name="자유형: 도형 1051">
                  <a:extLst>
                    <a:ext uri="{FF2B5EF4-FFF2-40B4-BE49-F238E27FC236}">
                      <a16:creationId xmlns:a16="http://schemas.microsoft.com/office/drawing/2014/main" id="{55FD8D47-C2C6-BF5A-19AF-BD3DAB220D55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3" name="자유형: 도형 1052">
                  <a:extLst>
                    <a:ext uri="{FF2B5EF4-FFF2-40B4-BE49-F238E27FC236}">
                      <a16:creationId xmlns:a16="http://schemas.microsoft.com/office/drawing/2014/main" id="{C4E8A213-1A0B-95B3-842A-911F6718094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1" name="그래픽 20" descr="휴대폰 및 계산기와 노트북">
                <a:extLst>
                  <a:ext uri="{FF2B5EF4-FFF2-40B4-BE49-F238E27FC236}">
                    <a16:creationId xmlns:a16="http://schemas.microsoft.com/office/drawing/2014/main" id="{0F58E766-99AA-812D-46FA-0CFABD74F2C6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B8035AF7-8E2F-A2D7-3C1E-CF37B817784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5" name="자유형: 도형 1044">
                  <a:extLst>
                    <a:ext uri="{FF2B5EF4-FFF2-40B4-BE49-F238E27FC236}">
                      <a16:creationId xmlns:a16="http://schemas.microsoft.com/office/drawing/2014/main" id="{06D3CFE4-F03B-2074-DC75-0BF8C73CFECC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6" name="자유형: 도형 1045">
                  <a:extLst>
                    <a:ext uri="{FF2B5EF4-FFF2-40B4-BE49-F238E27FC236}">
                      <a16:creationId xmlns:a16="http://schemas.microsoft.com/office/drawing/2014/main" id="{75930C44-6258-CA78-8333-71E67D83FD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7" name="자유형: 도형 1046">
                  <a:extLst>
                    <a:ext uri="{FF2B5EF4-FFF2-40B4-BE49-F238E27FC236}">
                      <a16:creationId xmlns:a16="http://schemas.microsoft.com/office/drawing/2014/main" id="{66E30D7C-28A2-8553-749D-5B73F641D3C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8" name="자유형: 도형 1047">
                  <a:extLst>
                    <a:ext uri="{FF2B5EF4-FFF2-40B4-BE49-F238E27FC236}">
                      <a16:creationId xmlns:a16="http://schemas.microsoft.com/office/drawing/2014/main" id="{19EF2146-C985-E79B-A756-574D6C8EA355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2" name="그래픽 20" descr="휴대폰 및 계산기와 노트북">
                <a:extLst>
                  <a:ext uri="{FF2B5EF4-FFF2-40B4-BE49-F238E27FC236}">
                    <a16:creationId xmlns:a16="http://schemas.microsoft.com/office/drawing/2014/main" id="{07BB348F-520B-7DA4-FABD-0F7CC57B52E9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1039" name="자유형: 도형 1038">
                  <a:extLst>
                    <a:ext uri="{FF2B5EF4-FFF2-40B4-BE49-F238E27FC236}">
                      <a16:creationId xmlns:a16="http://schemas.microsoft.com/office/drawing/2014/main" id="{14287836-EC78-AD17-2D37-9746FB3387C3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20370D27-5B20-4F51-A902-4C1651AEBE59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4545341D-B74C-279B-CE87-57D5ADCD9490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2" name="자유형: 도형 1041">
                  <a:extLst>
                    <a:ext uri="{FF2B5EF4-FFF2-40B4-BE49-F238E27FC236}">
                      <a16:creationId xmlns:a16="http://schemas.microsoft.com/office/drawing/2014/main" id="{3B1544EE-3A3F-EED3-318C-6CA006A9422B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06385E8D-72D2-558B-C863-E45415329A10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3" name="그래픽 20" descr="휴대폰 및 계산기와 노트북">
                <a:extLst>
                  <a:ext uri="{FF2B5EF4-FFF2-40B4-BE49-F238E27FC236}">
                    <a16:creationId xmlns:a16="http://schemas.microsoft.com/office/drawing/2014/main" id="{B3202C93-CF36-A212-057C-27903C4B2982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1034" name="자유형: 도형 1033">
                  <a:extLst>
                    <a:ext uri="{FF2B5EF4-FFF2-40B4-BE49-F238E27FC236}">
                      <a16:creationId xmlns:a16="http://schemas.microsoft.com/office/drawing/2014/main" id="{AF2C09F7-89E0-4204-BA6A-9FF31CE5B208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5" name="자유형: 도형 1034">
                  <a:extLst>
                    <a:ext uri="{FF2B5EF4-FFF2-40B4-BE49-F238E27FC236}">
                      <a16:creationId xmlns:a16="http://schemas.microsoft.com/office/drawing/2014/main" id="{04D5357A-7CCE-4D5A-835C-0E02026A6B59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6E9F70DA-D2FC-FD51-60B2-4E062086E0B5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FC508FFB-BBFB-059D-582A-AE655514332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4CE6B8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38" name="자유형: 도형 1037">
                  <a:extLst>
                    <a:ext uri="{FF2B5EF4-FFF2-40B4-BE49-F238E27FC236}">
                      <a16:creationId xmlns:a16="http://schemas.microsoft.com/office/drawing/2014/main" id="{B78FE9D4-AF29-1E16-62FE-A182FA691C96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25" name="자유형: 도형 1024">
              <a:extLst>
                <a:ext uri="{FF2B5EF4-FFF2-40B4-BE49-F238E27FC236}">
                  <a16:creationId xmlns:a16="http://schemas.microsoft.com/office/drawing/2014/main" id="{3B5FAE7A-7C48-7C73-A740-D82A979A71D5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7" name="자유형: 도형 1026">
              <a:extLst>
                <a:ext uri="{FF2B5EF4-FFF2-40B4-BE49-F238E27FC236}">
                  <a16:creationId xmlns:a16="http://schemas.microsoft.com/office/drawing/2014/main" id="{65B18425-A737-EA09-AE0C-6B871D252B66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61" name="그래픽 20" descr="휴대폰 및 계산기와 노트북">
            <a:extLst>
              <a:ext uri="{FF2B5EF4-FFF2-40B4-BE49-F238E27FC236}">
                <a16:creationId xmlns:a16="http://schemas.microsoft.com/office/drawing/2014/main" id="{286BFEFE-6DBF-D270-95E1-BF1864D44870}"/>
              </a:ext>
            </a:extLst>
          </p:cNvPr>
          <p:cNvGrpSpPr/>
          <p:nvPr/>
        </p:nvGrpSpPr>
        <p:grpSpPr>
          <a:xfrm>
            <a:off x="2878512" y="9591517"/>
            <a:ext cx="2118198" cy="426694"/>
            <a:chOff x="5863079" y="5902062"/>
            <a:chExt cx="2118198" cy="426694"/>
          </a:xfrm>
          <a:solidFill>
            <a:srgbClr val="4CE6B8"/>
          </a:solidFill>
        </p:grpSpPr>
        <p:sp>
          <p:nvSpPr>
            <p:cNvPr id="1062" name="자유형: 도형 1061">
              <a:extLst>
                <a:ext uri="{FF2B5EF4-FFF2-40B4-BE49-F238E27FC236}">
                  <a16:creationId xmlns:a16="http://schemas.microsoft.com/office/drawing/2014/main" id="{7C335709-DEF9-5EFE-C6BD-3BA4F1499548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3" name="자유형: 도형 1062">
              <a:extLst>
                <a:ext uri="{FF2B5EF4-FFF2-40B4-BE49-F238E27FC236}">
                  <a16:creationId xmlns:a16="http://schemas.microsoft.com/office/drawing/2014/main" id="{5FBB75BC-EC66-71F7-A041-FB07A82C9890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64" name="자유형: 도형 1063">
            <a:extLst>
              <a:ext uri="{FF2B5EF4-FFF2-40B4-BE49-F238E27FC236}">
                <a16:creationId xmlns:a16="http://schemas.microsoft.com/office/drawing/2014/main" id="{F22E427A-188D-047C-AC61-E7A7FD44C71C}"/>
              </a:ext>
            </a:extLst>
          </p:cNvPr>
          <p:cNvSpPr/>
          <p:nvPr/>
        </p:nvSpPr>
        <p:spPr>
          <a:xfrm rot="1408262">
            <a:off x="8252187" y="-2713724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5" name="자유형: 도형 1064">
            <a:extLst>
              <a:ext uri="{FF2B5EF4-FFF2-40B4-BE49-F238E27FC236}">
                <a16:creationId xmlns:a16="http://schemas.microsoft.com/office/drawing/2014/main" id="{292CE786-4CE4-6CD7-8278-5DF89F7A7704}"/>
              </a:ext>
            </a:extLst>
          </p:cNvPr>
          <p:cNvSpPr/>
          <p:nvPr/>
        </p:nvSpPr>
        <p:spPr>
          <a:xfrm rot="1408262">
            <a:off x="4024590" y="-4079450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6" name="자유형: 도형 1065">
            <a:extLst>
              <a:ext uri="{FF2B5EF4-FFF2-40B4-BE49-F238E27FC236}">
                <a16:creationId xmlns:a16="http://schemas.microsoft.com/office/drawing/2014/main" id="{178E409D-CFBB-9A50-3731-D1CCAB80FF39}"/>
              </a:ext>
            </a:extLst>
          </p:cNvPr>
          <p:cNvSpPr/>
          <p:nvPr/>
        </p:nvSpPr>
        <p:spPr>
          <a:xfrm rot="1408262">
            <a:off x="5168383" y="-4004743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7" name="자유형: 도형 1066">
            <a:extLst>
              <a:ext uri="{FF2B5EF4-FFF2-40B4-BE49-F238E27FC236}">
                <a16:creationId xmlns:a16="http://schemas.microsoft.com/office/drawing/2014/main" id="{3E3EC697-AAA6-D792-BC08-176F04284B1C}"/>
              </a:ext>
            </a:extLst>
          </p:cNvPr>
          <p:cNvSpPr/>
          <p:nvPr/>
        </p:nvSpPr>
        <p:spPr>
          <a:xfrm rot="1408262">
            <a:off x="5029943" y="-2205592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8" name="자유형: 도형 1067">
            <a:extLst>
              <a:ext uri="{FF2B5EF4-FFF2-40B4-BE49-F238E27FC236}">
                <a16:creationId xmlns:a16="http://schemas.microsoft.com/office/drawing/2014/main" id="{27740067-9CFC-5A80-D6FF-F83A08422EA2}"/>
              </a:ext>
            </a:extLst>
          </p:cNvPr>
          <p:cNvSpPr/>
          <p:nvPr/>
        </p:nvSpPr>
        <p:spPr>
          <a:xfrm rot="1408262">
            <a:off x="4398123" y="-3824897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9" name="그래픽 20" descr="휴대폰 및 계산기와 노트북">
            <a:extLst>
              <a:ext uri="{FF2B5EF4-FFF2-40B4-BE49-F238E27FC236}">
                <a16:creationId xmlns:a16="http://schemas.microsoft.com/office/drawing/2014/main" id="{030ED788-5C6A-7D4F-0283-BB9AD2536361}"/>
              </a:ext>
            </a:extLst>
          </p:cNvPr>
          <p:cNvGrpSpPr/>
          <p:nvPr/>
        </p:nvGrpSpPr>
        <p:grpSpPr>
          <a:xfrm rot="1408262">
            <a:off x="4482437" y="-375002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1070" name="그래픽 20" descr="휴대폰 및 계산기와 노트북">
              <a:extLst>
                <a:ext uri="{FF2B5EF4-FFF2-40B4-BE49-F238E27FC236}">
                  <a16:creationId xmlns:a16="http://schemas.microsoft.com/office/drawing/2014/main" id="{39876890-EF95-275A-E086-86BF2F25C622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140" name="자유형: 도형 1139">
                <a:extLst>
                  <a:ext uri="{FF2B5EF4-FFF2-40B4-BE49-F238E27FC236}">
                    <a16:creationId xmlns:a16="http://schemas.microsoft.com/office/drawing/2014/main" id="{C00AF6D3-C9FE-594E-BD0E-597B3B251EFD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1" name="자유형: 도형 1140">
                <a:extLst>
                  <a:ext uri="{FF2B5EF4-FFF2-40B4-BE49-F238E27FC236}">
                    <a16:creationId xmlns:a16="http://schemas.microsoft.com/office/drawing/2014/main" id="{5FF1AC6C-141A-D842-5DD9-6A254AB08A8C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2" name="자유형: 도형 1141">
                <a:extLst>
                  <a:ext uri="{FF2B5EF4-FFF2-40B4-BE49-F238E27FC236}">
                    <a16:creationId xmlns:a16="http://schemas.microsoft.com/office/drawing/2014/main" id="{17342A66-D288-0F12-B3F5-37521E0C387F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3" name="자유형: 도형 1142">
                <a:extLst>
                  <a:ext uri="{FF2B5EF4-FFF2-40B4-BE49-F238E27FC236}">
                    <a16:creationId xmlns:a16="http://schemas.microsoft.com/office/drawing/2014/main" id="{AEAA95B4-5EFE-BAA6-DBA7-213CC9D1645A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16DCA5FE-281D-4330-9B30-7BDD066E6CA9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5" name="자유형: 도형 1144">
                <a:extLst>
                  <a:ext uri="{FF2B5EF4-FFF2-40B4-BE49-F238E27FC236}">
                    <a16:creationId xmlns:a16="http://schemas.microsoft.com/office/drawing/2014/main" id="{8E9D3595-D2DE-F09F-4005-08E7C6559591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6" name="자유형: 도형 1145">
                <a:extLst>
                  <a:ext uri="{FF2B5EF4-FFF2-40B4-BE49-F238E27FC236}">
                    <a16:creationId xmlns:a16="http://schemas.microsoft.com/office/drawing/2014/main" id="{09E94E2E-5F92-3A02-2BA5-9C0D0FA42266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64BB7E41-778D-8E17-0734-860EB3E21D09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8" name="자유형: 도형 1147">
                <a:extLst>
                  <a:ext uri="{FF2B5EF4-FFF2-40B4-BE49-F238E27FC236}">
                    <a16:creationId xmlns:a16="http://schemas.microsoft.com/office/drawing/2014/main" id="{51EC7661-90E1-1592-40E0-34AC912652AF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9" name="자유형: 도형 1148">
                <a:extLst>
                  <a:ext uri="{FF2B5EF4-FFF2-40B4-BE49-F238E27FC236}">
                    <a16:creationId xmlns:a16="http://schemas.microsoft.com/office/drawing/2014/main" id="{DD472347-9364-7800-A9EA-8FA7ADF7A2EF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0" name="자유형: 도형 1149">
                <a:extLst>
                  <a:ext uri="{FF2B5EF4-FFF2-40B4-BE49-F238E27FC236}">
                    <a16:creationId xmlns:a16="http://schemas.microsoft.com/office/drawing/2014/main" id="{24A9D192-336B-8202-2501-8489E1696EAA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1" name="자유형: 도형 1150">
                <a:extLst>
                  <a:ext uri="{FF2B5EF4-FFF2-40B4-BE49-F238E27FC236}">
                    <a16:creationId xmlns:a16="http://schemas.microsoft.com/office/drawing/2014/main" id="{43D26616-94B5-070B-B81B-297B7AA5C98E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1" name="그래픽 20" descr="휴대폰 및 계산기와 노트북">
              <a:extLst>
                <a:ext uri="{FF2B5EF4-FFF2-40B4-BE49-F238E27FC236}">
                  <a16:creationId xmlns:a16="http://schemas.microsoft.com/office/drawing/2014/main" id="{84198A93-1BEF-3D71-FC0F-246C26BFB712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126" name="자유형: 도형 1125">
                <a:extLst>
                  <a:ext uri="{FF2B5EF4-FFF2-40B4-BE49-F238E27FC236}">
                    <a16:creationId xmlns:a16="http://schemas.microsoft.com/office/drawing/2014/main" id="{C799EB79-F9F8-54DB-6364-FE85C8E11094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7" name="자유형: 도형 1126">
                <a:extLst>
                  <a:ext uri="{FF2B5EF4-FFF2-40B4-BE49-F238E27FC236}">
                    <a16:creationId xmlns:a16="http://schemas.microsoft.com/office/drawing/2014/main" id="{3D30A576-C166-0E48-EE95-78AC8D4E862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8" name="자유형: 도형 1127">
                <a:extLst>
                  <a:ext uri="{FF2B5EF4-FFF2-40B4-BE49-F238E27FC236}">
                    <a16:creationId xmlns:a16="http://schemas.microsoft.com/office/drawing/2014/main" id="{0F53FD2B-51E2-5BBC-9B70-B454523EE1C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9" name="자유형: 도형 1128">
                <a:extLst>
                  <a:ext uri="{FF2B5EF4-FFF2-40B4-BE49-F238E27FC236}">
                    <a16:creationId xmlns:a16="http://schemas.microsoft.com/office/drawing/2014/main" id="{526953EA-FD0F-3920-681A-D2C64A730B0B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0" name="자유형: 도형 1129">
                <a:extLst>
                  <a:ext uri="{FF2B5EF4-FFF2-40B4-BE49-F238E27FC236}">
                    <a16:creationId xmlns:a16="http://schemas.microsoft.com/office/drawing/2014/main" id="{3E674D21-654F-4635-E6A1-704F40675520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1" name="자유형: 도형 1130">
                <a:extLst>
                  <a:ext uri="{FF2B5EF4-FFF2-40B4-BE49-F238E27FC236}">
                    <a16:creationId xmlns:a16="http://schemas.microsoft.com/office/drawing/2014/main" id="{BC01CF0E-1E07-380F-F667-30A19C0BECC7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2" name="자유형: 도형 1131">
                <a:extLst>
                  <a:ext uri="{FF2B5EF4-FFF2-40B4-BE49-F238E27FC236}">
                    <a16:creationId xmlns:a16="http://schemas.microsoft.com/office/drawing/2014/main" id="{9022E5E9-649B-3EC5-EECA-C85649CCED3C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3" name="자유형: 도형 1132">
                <a:extLst>
                  <a:ext uri="{FF2B5EF4-FFF2-40B4-BE49-F238E27FC236}">
                    <a16:creationId xmlns:a16="http://schemas.microsoft.com/office/drawing/2014/main" id="{BB99FD29-2628-F60F-4F1C-5B023B783967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4" name="자유형: 도형 1133">
                <a:extLst>
                  <a:ext uri="{FF2B5EF4-FFF2-40B4-BE49-F238E27FC236}">
                    <a16:creationId xmlns:a16="http://schemas.microsoft.com/office/drawing/2014/main" id="{4D78ABD3-7589-6C46-C1EF-C8213ABF8962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5" name="자유형: 도형 1134">
                <a:extLst>
                  <a:ext uri="{FF2B5EF4-FFF2-40B4-BE49-F238E27FC236}">
                    <a16:creationId xmlns:a16="http://schemas.microsoft.com/office/drawing/2014/main" id="{B3E25156-5CD0-7185-DB52-28CD82F66D4E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6" name="자유형: 도형 1135">
                <a:extLst>
                  <a:ext uri="{FF2B5EF4-FFF2-40B4-BE49-F238E27FC236}">
                    <a16:creationId xmlns:a16="http://schemas.microsoft.com/office/drawing/2014/main" id="{62958A24-0E30-8AEB-2DEB-C0B606E8D95D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7" name="자유형: 도형 1136">
                <a:extLst>
                  <a:ext uri="{FF2B5EF4-FFF2-40B4-BE49-F238E27FC236}">
                    <a16:creationId xmlns:a16="http://schemas.microsoft.com/office/drawing/2014/main" id="{C7020800-8739-1A10-C354-4A261483B9DF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8" name="자유형: 도형 1137">
                <a:extLst>
                  <a:ext uri="{FF2B5EF4-FFF2-40B4-BE49-F238E27FC236}">
                    <a16:creationId xmlns:a16="http://schemas.microsoft.com/office/drawing/2014/main" id="{8528A23C-DB99-A82A-BB71-0CBA805B225F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9" name="자유형: 도형 1138">
                <a:extLst>
                  <a:ext uri="{FF2B5EF4-FFF2-40B4-BE49-F238E27FC236}">
                    <a16:creationId xmlns:a16="http://schemas.microsoft.com/office/drawing/2014/main" id="{3942C97B-37EF-21AF-8E23-D463F0C2EE7E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2" name="그래픽 20" descr="휴대폰 및 계산기와 노트북">
              <a:extLst>
                <a:ext uri="{FF2B5EF4-FFF2-40B4-BE49-F238E27FC236}">
                  <a16:creationId xmlns:a16="http://schemas.microsoft.com/office/drawing/2014/main" id="{CCC1900D-F09C-9EC3-DEA3-730C394E61FC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40F5149A-4E2D-B275-BB54-955CD6F2291B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3" name="자유형: 도형 1112">
                <a:extLst>
                  <a:ext uri="{FF2B5EF4-FFF2-40B4-BE49-F238E27FC236}">
                    <a16:creationId xmlns:a16="http://schemas.microsoft.com/office/drawing/2014/main" id="{A8A07761-08E5-61A2-EC8E-C86328C17064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8CC18995-5F19-5BD2-75E4-0CD2421FC6C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65B27970-639F-EB70-C8E9-2B73D9AFD30A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F33206FF-68EB-DADC-16D2-3A5F75328D43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7" name="자유형: 도형 1116">
                <a:extLst>
                  <a:ext uri="{FF2B5EF4-FFF2-40B4-BE49-F238E27FC236}">
                    <a16:creationId xmlns:a16="http://schemas.microsoft.com/office/drawing/2014/main" id="{D8A62AB6-8528-293B-3D6A-4D04911381D4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8" name="자유형: 도형 1117">
                <a:extLst>
                  <a:ext uri="{FF2B5EF4-FFF2-40B4-BE49-F238E27FC236}">
                    <a16:creationId xmlns:a16="http://schemas.microsoft.com/office/drawing/2014/main" id="{1BF17169-314A-5285-ED7A-6F61CD228219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9" name="자유형: 도형 1118">
                <a:extLst>
                  <a:ext uri="{FF2B5EF4-FFF2-40B4-BE49-F238E27FC236}">
                    <a16:creationId xmlns:a16="http://schemas.microsoft.com/office/drawing/2014/main" id="{AF3BC5AF-EF52-3F52-8AC2-3C6CE7A601D5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0" name="자유형: 도형 1119">
                <a:extLst>
                  <a:ext uri="{FF2B5EF4-FFF2-40B4-BE49-F238E27FC236}">
                    <a16:creationId xmlns:a16="http://schemas.microsoft.com/office/drawing/2014/main" id="{99A1FBE9-01C7-E143-EC46-0F64AEE08E4A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1" name="자유형: 도형 1120">
                <a:extLst>
                  <a:ext uri="{FF2B5EF4-FFF2-40B4-BE49-F238E27FC236}">
                    <a16:creationId xmlns:a16="http://schemas.microsoft.com/office/drawing/2014/main" id="{5DA2B4DD-9B4D-8A83-8B04-5CB2C5387D2E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2" name="자유형: 도형 1121">
                <a:extLst>
                  <a:ext uri="{FF2B5EF4-FFF2-40B4-BE49-F238E27FC236}">
                    <a16:creationId xmlns:a16="http://schemas.microsoft.com/office/drawing/2014/main" id="{48F59091-3530-606D-D0E7-1A17A95BDA85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3" name="자유형: 도형 1122">
                <a:extLst>
                  <a:ext uri="{FF2B5EF4-FFF2-40B4-BE49-F238E27FC236}">
                    <a16:creationId xmlns:a16="http://schemas.microsoft.com/office/drawing/2014/main" id="{1F580580-742A-D378-4E23-97F5F39D4BF1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4" name="자유형: 도형 1123">
                <a:extLst>
                  <a:ext uri="{FF2B5EF4-FFF2-40B4-BE49-F238E27FC236}">
                    <a16:creationId xmlns:a16="http://schemas.microsoft.com/office/drawing/2014/main" id="{00A2C7EB-70D1-9463-FB16-8ED20D446CA1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5" name="자유형: 도형 1124">
                <a:extLst>
                  <a:ext uri="{FF2B5EF4-FFF2-40B4-BE49-F238E27FC236}">
                    <a16:creationId xmlns:a16="http://schemas.microsoft.com/office/drawing/2014/main" id="{A14D2C41-C860-FAD9-A8A5-05374ECD936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3" name="그래픽 20" descr="휴대폰 및 계산기와 노트북">
              <a:extLst>
                <a:ext uri="{FF2B5EF4-FFF2-40B4-BE49-F238E27FC236}">
                  <a16:creationId xmlns:a16="http://schemas.microsoft.com/office/drawing/2014/main" id="{335058DF-1881-B848-9169-F8A857EB29D6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1098" name="자유형: 도형 1097">
                <a:extLst>
                  <a:ext uri="{FF2B5EF4-FFF2-40B4-BE49-F238E27FC236}">
                    <a16:creationId xmlns:a16="http://schemas.microsoft.com/office/drawing/2014/main" id="{6265B3A4-7C44-579F-FD94-2934D6A75613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9" name="자유형: 도형 1098">
                <a:extLst>
                  <a:ext uri="{FF2B5EF4-FFF2-40B4-BE49-F238E27FC236}">
                    <a16:creationId xmlns:a16="http://schemas.microsoft.com/office/drawing/2014/main" id="{BD247CEA-5521-824A-2565-09041AFEBE5D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0" name="자유형: 도형 1099">
                <a:extLst>
                  <a:ext uri="{FF2B5EF4-FFF2-40B4-BE49-F238E27FC236}">
                    <a16:creationId xmlns:a16="http://schemas.microsoft.com/office/drawing/2014/main" id="{1EB15EEA-70F2-4832-E312-8DF18F4E6B6C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12289297-900F-6684-7910-5B202E301F78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B03209F9-5573-431D-C693-ADCCCE66F194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2F5E4BC9-286F-F3B6-08E3-D3B66B4CAC6C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700EFB20-DB75-EBEF-491A-F0DB406BB6D5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CD1BC41B-A31D-5F2A-E38A-B0BE188EB2DE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99B8F47E-4A47-C365-8DCA-649A339255C6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BC85B4FD-BA76-872E-6B4B-3CCC201EA047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A2F7828B-973B-A405-7A6B-FAC38890DC43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D9CB0F2E-E338-DFEA-7736-6A097B069B5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B3A38A50-561E-AC41-2091-F222CA7F8093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EA3A698C-732C-CB9F-2FEA-A3B02EC7AEBC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4" name="그래픽 20" descr="휴대폰 및 계산기와 노트북">
              <a:extLst>
                <a:ext uri="{FF2B5EF4-FFF2-40B4-BE49-F238E27FC236}">
                  <a16:creationId xmlns:a16="http://schemas.microsoft.com/office/drawing/2014/main" id="{B60A156F-8F08-870F-0C67-9D3CED355104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1086" name="자유형: 도형 1085">
                <a:extLst>
                  <a:ext uri="{FF2B5EF4-FFF2-40B4-BE49-F238E27FC236}">
                    <a16:creationId xmlns:a16="http://schemas.microsoft.com/office/drawing/2014/main" id="{0020C8FA-4722-550E-C58E-611749B3498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7" name="자유형: 도형 1086">
                <a:extLst>
                  <a:ext uri="{FF2B5EF4-FFF2-40B4-BE49-F238E27FC236}">
                    <a16:creationId xmlns:a16="http://schemas.microsoft.com/office/drawing/2014/main" id="{C32A3630-1F63-9E4F-EACF-9E8733D94B93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8" name="자유형: 도형 1087">
                <a:extLst>
                  <a:ext uri="{FF2B5EF4-FFF2-40B4-BE49-F238E27FC236}">
                    <a16:creationId xmlns:a16="http://schemas.microsoft.com/office/drawing/2014/main" id="{AA829BA8-6B3B-E869-740F-5AEE6B471E8E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769CAC0C-AE05-A584-CABC-78871C99127D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390B598D-2598-310C-96C2-B8486C705D5F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1" name="자유형: 도형 1090">
                <a:extLst>
                  <a:ext uri="{FF2B5EF4-FFF2-40B4-BE49-F238E27FC236}">
                    <a16:creationId xmlns:a16="http://schemas.microsoft.com/office/drawing/2014/main" id="{201B6A9B-A890-6C77-EE3A-4184D7522423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2" name="자유형: 도형 1091">
                <a:extLst>
                  <a:ext uri="{FF2B5EF4-FFF2-40B4-BE49-F238E27FC236}">
                    <a16:creationId xmlns:a16="http://schemas.microsoft.com/office/drawing/2014/main" id="{4E891327-858A-7DA9-3857-0FC658E77D55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3" name="자유형: 도형 1092">
                <a:extLst>
                  <a:ext uri="{FF2B5EF4-FFF2-40B4-BE49-F238E27FC236}">
                    <a16:creationId xmlns:a16="http://schemas.microsoft.com/office/drawing/2014/main" id="{3FC069C4-6C47-EDC1-3FA1-DA833DA401DE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4" name="자유형: 도형 1093">
                <a:extLst>
                  <a:ext uri="{FF2B5EF4-FFF2-40B4-BE49-F238E27FC236}">
                    <a16:creationId xmlns:a16="http://schemas.microsoft.com/office/drawing/2014/main" id="{DCD95AC4-D964-F1CA-5410-88B7D9FB1FAA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5" name="자유형: 도형 1094">
                <a:extLst>
                  <a:ext uri="{FF2B5EF4-FFF2-40B4-BE49-F238E27FC236}">
                    <a16:creationId xmlns:a16="http://schemas.microsoft.com/office/drawing/2014/main" id="{09666FF7-0778-73C3-3AEF-C27F69DD9FFE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6" name="자유형: 도형 1095">
                <a:extLst>
                  <a:ext uri="{FF2B5EF4-FFF2-40B4-BE49-F238E27FC236}">
                    <a16:creationId xmlns:a16="http://schemas.microsoft.com/office/drawing/2014/main" id="{4D3F7052-DF2C-EADE-1FC5-2000EBAD8F07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7" name="자유형: 도형 1096">
                <a:extLst>
                  <a:ext uri="{FF2B5EF4-FFF2-40B4-BE49-F238E27FC236}">
                    <a16:creationId xmlns:a16="http://schemas.microsoft.com/office/drawing/2014/main" id="{862575CC-17AE-B5A3-B461-E9A0E9BB58E0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5" name="그래픽 20" descr="휴대폰 및 계산기와 노트북">
              <a:extLst>
                <a:ext uri="{FF2B5EF4-FFF2-40B4-BE49-F238E27FC236}">
                  <a16:creationId xmlns:a16="http://schemas.microsoft.com/office/drawing/2014/main" id="{835864A2-8D99-9367-C418-2580C0E0C551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E0009F0D-CB52-1DEB-F066-C07B9F82483A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9A541534-A900-320C-DB40-76C1F836CDAA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0FFD613F-719D-1FF5-0953-A8E38C73A9F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6AFAF5F6-1D5F-FC81-EAF8-6D743952449A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7F8EFE5C-504F-608B-D280-FA60BAA7FF31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4E76F994-4BC3-72DC-815B-FE626DEE1E8D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2" name="자유형: 도형 1081">
                <a:extLst>
                  <a:ext uri="{FF2B5EF4-FFF2-40B4-BE49-F238E27FC236}">
                    <a16:creationId xmlns:a16="http://schemas.microsoft.com/office/drawing/2014/main" id="{6B5B49C9-376D-AD8F-108D-D21FEF0B6B3F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97F18D8B-FD79-AC4E-27EC-70227CB46DA4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30FFAF88-FAC0-0EFD-CE27-9638958E6CBC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0A5F6411-5707-E420-CCFD-ADA02C2D2BCE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52" name="자유형: 도형 1151">
            <a:extLst>
              <a:ext uri="{FF2B5EF4-FFF2-40B4-BE49-F238E27FC236}">
                <a16:creationId xmlns:a16="http://schemas.microsoft.com/office/drawing/2014/main" id="{588ABDA3-5610-C21A-DC3E-A8C4B21CC909}"/>
              </a:ext>
            </a:extLst>
          </p:cNvPr>
          <p:cNvSpPr/>
          <p:nvPr/>
        </p:nvSpPr>
        <p:spPr>
          <a:xfrm rot="1408262">
            <a:off x="4979541" y="-5805451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153" name="자유형: 도형 1152">
            <a:extLst>
              <a:ext uri="{FF2B5EF4-FFF2-40B4-BE49-F238E27FC236}">
                <a16:creationId xmlns:a16="http://schemas.microsoft.com/office/drawing/2014/main" id="{47B61ECA-1FB5-627F-90D9-AD17ADAD3500}"/>
              </a:ext>
            </a:extLst>
          </p:cNvPr>
          <p:cNvSpPr/>
          <p:nvPr/>
        </p:nvSpPr>
        <p:spPr>
          <a:xfrm rot="1408262">
            <a:off x="4649987" y="-6034870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4" name="자유형: 도형 1153">
            <a:extLst>
              <a:ext uri="{FF2B5EF4-FFF2-40B4-BE49-F238E27FC236}">
                <a16:creationId xmlns:a16="http://schemas.microsoft.com/office/drawing/2014/main" id="{6700A7C1-31AA-CC48-7BEF-B3B960975C05}"/>
              </a:ext>
            </a:extLst>
          </p:cNvPr>
          <p:cNvSpPr/>
          <p:nvPr/>
        </p:nvSpPr>
        <p:spPr>
          <a:xfrm rot="1408262">
            <a:off x="6312330" y="-5450482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5" name="사다리꼴 1154">
            <a:extLst>
              <a:ext uri="{FF2B5EF4-FFF2-40B4-BE49-F238E27FC236}">
                <a16:creationId xmlns:a16="http://schemas.microsoft.com/office/drawing/2014/main" id="{7F0A1A26-2CE6-8F9D-0CB7-F526B7AECC59}"/>
              </a:ext>
            </a:extLst>
          </p:cNvPr>
          <p:cNvSpPr/>
          <p:nvPr/>
        </p:nvSpPr>
        <p:spPr>
          <a:xfrm rot="12208262">
            <a:off x="4780788" y="-5543434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6" name="자유형: 도형 1155">
            <a:extLst>
              <a:ext uri="{FF2B5EF4-FFF2-40B4-BE49-F238E27FC236}">
                <a16:creationId xmlns:a16="http://schemas.microsoft.com/office/drawing/2014/main" id="{4FBD7D14-D90A-BD7D-BB97-06D2CD9D18BF}"/>
              </a:ext>
            </a:extLst>
          </p:cNvPr>
          <p:cNvSpPr/>
          <p:nvPr/>
        </p:nvSpPr>
        <p:spPr>
          <a:xfrm>
            <a:off x="13047723" y="4387161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57" name="그래픽 20" descr="휴대폰 및 계산기와 노트북">
            <a:extLst>
              <a:ext uri="{FF2B5EF4-FFF2-40B4-BE49-F238E27FC236}">
                <a16:creationId xmlns:a16="http://schemas.microsoft.com/office/drawing/2014/main" id="{7BE0C5C9-8C7B-A52A-082B-0C4C2ED671C3}"/>
              </a:ext>
            </a:extLst>
          </p:cNvPr>
          <p:cNvGrpSpPr/>
          <p:nvPr/>
        </p:nvGrpSpPr>
        <p:grpSpPr>
          <a:xfrm>
            <a:off x="13396644" y="5178517"/>
            <a:ext cx="1074033" cy="2085530"/>
            <a:chOff x="8172390" y="4132996"/>
            <a:chExt cx="1074033" cy="2085530"/>
          </a:xfrm>
        </p:grpSpPr>
        <p:sp>
          <p:nvSpPr>
            <p:cNvPr id="1158" name="자유형: 도형 1157">
              <a:extLst>
                <a:ext uri="{FF2B5EF4-FFF2-40B4-BE49-F238E27FC236}">
                  <a16:creationId xmlns:a16="http://schemas.microsoft.com/office/drawing/2014/main" id="{74419438-58A7-5690-2EB2-87C81859255E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9" name="자유형: 도형 1158">
              <a:extLst>
                <a:ext uri="{FF2B5EF4-FFF2-40B4-BE49-F238E27FC236}">
                  <a16:creationId xmlns:a16="http://schemas.microsoft.com/office/drawing/2014/main" id="{A4F8621C-6A3B-330E-86A2-8A487C98CE77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0" name="자유형: 도형 1159">
              <a:extLst>
                <a:ext uri="{FF2B5EF4-FFF2-40B4-BE49-F238E27FC236}">
                  <a16:creationId xmlns:a16="http://schemas.microsoft.com/office/drawing/2014/main" id="{CE7EC1F3-C6C8-866C-D3AC-E89A02E581BC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4CE6B8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1" name="자유형: 도형 1160">
              <a:extLst>
                <a:ext uri="{FF2B5EF4-FFF2-40B4-BE49-F238E27FC236}">
                  <a16:creationId xmlns:a16="http://schemas.microsoft.com/office/drawing/2014/main" id="{61352B83-ABB1-CF98-C03F-BF6F6526C718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2" name="자유형: 도형 1161">
              <a:extLst>
                <a:ext uri="{FF2B5EF4-FFF2-40B4-BE49-F238E27FC236}">
                  <a16:creationId xmlns:a16="http://schemas.microsoft.com/office/drawing/2014/main" id="{F8EF10C1-836E-3BE0-0CC1-3C72BC38D7B2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48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386">
        <p159:morph option="byObject"/>
      </p:transition>
    </mc:Choice>
    <mc:Fallback>
      <p:transition spd="slow" advTm="38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F0FD07E-A6FD-7C23-C227-B3C0B609B2EC}"/>
              </a:ext>
            </a:extLst>
          </p:cNvPr>
          <p:cNvSpPr/>
          <p:nvPr/>
        </p:nvSpPr>
        <p:spPr>
          <a:xfrm>
            <a:off x="435442" y="7989169"/>
            <a:ext cx="3476426" cy="4399545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DEFEF9B-523D-7147-D52B-3C8CBDD99E6C}"/>
              </a:ext>
            </a:extLst>
          </p:cNvPr>
          <p:cNvSpPr/>
          <p:nvPr/>
        </p:nvSpPr>
        <p:spPr>
          <a:xfrm>
            <a:off x="812804" y="8034092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한기현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618D095-EAC1-8B47-5285-F1928DB00E6F}"/>
              </a:ext>
            </a:extLst>
          </p:cNvPr>
          <p:cNvSpPr/>
          <p:nvPr/>
        </p:nvSpPr>
        <p:spPr>
          <a:xfrm>
            <a:off x="4361552" y="7989170"/>
            <a:ext cx="3476426" cy="4399544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9CF9E1C-62F4-ECC7-F75E-0B6C17D2944C}"/>
              </a:ext>
            </a:extLst>
          </p:cNvPr>
          <p:cNvSpPr/>
          <p:nvPr/>
        </p:nvSpPr>
        <p:spPr>
          <a:xfrm>
            <a:off x="4738914" y="8034092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조한이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CF327A9-BA4B-0678-8E69-D5F73D10CD10}"/>
              </a:ext>
            </a:extLst>
          </p:cNvPr>
          <p:cNvSpPr/>
          <p:nvPr/>
        </p:nvSpPr>
        <p:spPr>
          <a:xfrm>
            <a:off x="8287662" y="7989170"/>
            <a:ext cx="3476426" cy="4399544"/>
          </a:xfrm>
          <a:prstGeom prst="roundRect">
            <a:avLst/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780745F-4798-48E4-DE8F-A1738305A260}"/>
              </a:ext>
            </a:extLst>
          </p:cNvPr>
          <p:cNvSpPr/>
          <p:nvPr/>
        </p:nvSpPr>
        <p:spPr>
          <a:xfrm>
            <a:off x="8665024" y="8034092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윤서용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09C3D3A-DC8A-0EE4-0FE3-3FDFD2A2EE00}"/>
              </a:ext>
            </a:extLst>
          </p:cNvPr>
          <p:cNvCxnSpPr/>
          <p:nvPr/>
        </p:nvCxnSpPr>
        <p:spPr>
          <a:xfrm>
            <a:off x="882204" y="8936908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7B6EB4D-3F55-B51F-31AB-6D07B259A317}"/>
              </a:ext>
            </a:extLst>
          </p:cNvPr>
          <p:cNvCxnSpPr/>
          <p:nvPr/>
        </p:nvCxnSpPr>
        <p:spPr>
          <a:xfrm>
            <a:off x="4811714" y="8936908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B9FF1FE-C322-A4A6-85B3-337D4ECFBA8B}"/>
              </a:ext>
            </a:extLst>
          </p:cNvPr>
          <p:cNvCxnSpPr/>
          <p:nvPr/>
        </p:nvCxnSpPr>
        <p:spPr>
          <a:xfrm>
            <a:off x="8810624" y="8936908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C3F1B5-5F50-B99E-E094-5E341D355734}"/>
              </a:ext>
            </a:extLst>
          </p:cNvPr>
          <p:cNvSpPr/>
          <p:nvPr/>
        </p:nvSpPr>
        <p:spPr>
          <a:xfrm>
            <a:off x="882204" y="9062791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한기현 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특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일찍 옴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꼰대임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피피티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함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이번엔 발표도 함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665FB24-4AFE-2184-A34D-CC8B45BB30BA}"/>
              </a:ext>
            </a:extLst>
          </p:cNvPr>
          <p:cNvSpPr/>
          <p:nvPr/>
        </p:nvSpPr>
        <p:spPr>
          <a:xfrm>
            <a:off x="4811713" y="9062791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조한이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특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키 큼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주현영이랑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사진 찍음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술 잘 마심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69D364-E5E4-FBC0-5B51-DDB4969D1A86}"/>
              </a:ext>
            </a:extLst>
          </p:cNvPr>
          <p:cNvSpPr/>
          <p:nvPr/>
        </p:nvSpPr>
        <p:spPr>
          <a:xfrm>
            <a:off x="8807857" y="9062791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윤서용 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특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)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잘생김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10</a:t>
            </a:r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인싸임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꼬맨틀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잘함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835BF7D2-429F-0047-CEC5-2D6649209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964" y="10696553"/>
            <a:ext cx="4950930" cy="49509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EB3139A-F610-CA42-6FED-738FB0D3A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6868" y="11318046"/>
            <a:ext cx="3471861" cy="36261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36FD518-015A-5A35-6EC9-EA1DF6B513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50317" y="10092769"/>
            <a:ext cx="5703855" cy="427789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기술 스택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 err="1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아키텍쳐</a:t>
            </a:r>
            <a:endParaRPr lang="ko-KR" altLang="en-US" sz="2400" dirty="0">
              <a:solidFill>
                <a:srgbClr val="071F56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674">
        <p:fade/>
      </p:transition>
    </mc:Choice>
    <mc:Fallback>
      <p:transition spd="med" advTm="674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사각형: 둥근 모서리 3122">
            <a:extLst>
              <a:ext uri="{FF2B5EF4-FFF2-40B4-BE49-F238E27FC236}">
                <a16:creationId xmlns:a16="http://schemas.microsoft.com/office/drawing/2014/main" id="{5663897F-2398-0338-1806-55971F11E00A}"/>
              </a:ext>
            </a:extLst>
          </p:cNvPr>
          <p:cNvSpPr/>
          <p:nvPr/>
        </p:nvSpPr>
        <p:spPr>
          <a:xfrm>
            <a:off x="2739644" y="1434917"/>
            <a:ext cx="9281135" cy="4994167"/>
          </a:xfrm>
          <a:prstGeom prst="roundRect">
            <a:avLst>
              <a:gd name="adj" fmla="val 5730"/>
            </a:avLst>
          </a:prstGeom>
          <a:noFill/>
          <a:ln w="44450"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5" name="사각형: 둥근 모서리 3124">
            <a:extLst>
              <a:ext uri="{FF2B5EF4-FFF2-40B4-BE49-F238E27FC236}">
                <a16:creationId xmlns:a16="http://schemas.microsoft.com/office/drawing/2014/main" id="{30C86B09-621F-7526-CF3F-3C75D564402C}"/>
              </a:ext>
            </a:extLst>
          </p:cNvPr>
          <p:cNvSpPr/>
          <p:nvPr/>
        </p:nvSpPr>
        <p:spPr>
          <a:xfrm>
            <a:off x="4340987" y="1924359"/>
            <a:ext cx="3393161" cy="1938701"/>
          </a:xfrm>
          <a:prstGeom prst="roundRect">
            <a:avLst>
              <a:gd name="adj" fmla="val 9879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4" name="사각형: 둥근 모서리 3123">
            <a:extLst>
              <a:ext uri="{FF2B5EF4-FFF2-40B4-BE49-F238E27FC236}">
                <a16:creationId xmlns:a16="http://schemas.microsoft.com/office/drawing/2014/main" id="{A1E90EDD-E225-4C26-79C1-6AEA55FAFA12}"/>
              </a:ext>
            </a:extLst>
          </p:cNvPr>
          <p:cNvSpPr/>
          <p:nvPr/>
        </p:nvSpPr>
        <p:spPr>
          <a:xfrm>
            <a:off x="2942221" y="1924360"/>
            <a:ext cx="1107735" cy="3943462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3085" name="그래픽 3084" descr="사용자 단색으로 채워진">
            <a:extLst>
              <a:ext uri="{FF2B5EF4-FFF2-40B4-BE49-F238E27FC236}">
                <a16:creationId xmlns:a16="http://schemas.microsoft.com/office/drawing/2014/main" id="{B1AEF311-7A25-286A-4493-2276236E5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899" y="2020136"/>
            <a:ext cx="914400" cy="914400"/>
          </a:xfrm>
          <a:prstGeom prst="rect">
            <a:avLst/>
          </a:prstGeom>
        </p:spPr>
      </p:pic>
      <p:pic>
        <p:nvPicPr>
          <p:cNvPr id="3087" name="그래픽 3086" descr="여성 프로그래머 단색으로 채워진">
            <a:extLst>
              <a:ext uri="{FF2B5EF4-FFF2-40B4-BE49-F238E27FC236}">
                <a16:creationId xmlns:a16="http://schemas.microsoft.com/office/drawing/2014/main" id="{9F15A0D7-0A40-970D-CFB2-9CA3DE332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980" y="4965974"/>
            <a:ext cx="914400" cy="914400"/>
          </a:xfrm>
          <a:prstGeom prst="rect">
            <a:avLst/>
          </a:prstGeom>
        </p:spPr>
      </p:pic>
      <p:pic>
        <p:nvPicPr>
          <p:cNvPr id="3088" name="그림 3087">
            <a:extLst>
              <a:ext uri="{FF2B5EF4-FFF2-40B4-BE49-F238E27FC236}">
                <a16:creationId xmlns:a16="http://schemas.microsoft.com/office/drawing/2014/main" id="{2396D4D3-DA25-5932-1142-0FECEA4996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63" y="1876265"/>
            <a:ext cx="685801" cy="685801"/>
          </a:xfrm>
          <a:prstGeom prst="rect">
            <a:avLst/>
          </a:prstGeom>
        </p:spPr>
      </p:pic>
      <p:pic>
        <p:nvPicPr>
          <p:cNvPr id="3089" name="그림 3088">
            <a:extLst>
              <a:ext uri="{FF2B5EF4-FFF2-40B4-BE49-F238E27FC236}">
                <a16:creationId xmlns:a16="http://schemas.microsoft.com/office/drawing/2014/main" id="{F4A283EC-5B65-E466-38AD-6FC3FE2166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2760228"/>
            <a:ext cx="914400" cy="685801"/>
          </a:xfrm>
          <a:prstGeom prst="rect">
            <a:avLst/>
          </a:prstGeom>
        </p:spPr>
      </p:pic>
      <p:pic>
        <p:nvPicPr>
          <p:cNvPr id="3096" name="그림 3095">
            <a:extLst>
              <a:ext uri="{FF2B5EF4-FFF2-40B4-BE49-F238E27FC236}">
                <a16:creationId xmlns:a16="http://schemas.microsoft.com/office/drawing/2014/main" id="{6CBFB7B7-619D-BC00-B650-2628B596D8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68" y="4866323"/>
            <a:ext cx="693484" cy="693484"/>
          </a:xfrm>
          <a:prstGeom prst="rect">
            <a:avLst/>
          </a:prstGeom>
        </p:spPr>
      </p:pic>
      <p:pic>
        <p:nvPicPr>
          <p:cNvPr id="3097" name="그림 3096">
            <a:extLst>
              <a:ext uri="{FF2B5EF4-FFF2-40B4-BE49-F238E27FC236}">
                <a16:creationId xmlns:a16="http://schemas.microsoft.com/office/drawing/2014/main" id="{6BC21CCF-8493-232D-F631-9126429DCE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3" y="1007985"/>
            <a:ext cx="928250" cy="688452"/>
          </a:xfrm>
          <a:prstGeom prst="rect">
            <a:avLst/>
          </a:prstGeom>
        </p:spPr>
      </p:pic>
      <p:pic>
        <p:nvPicPr>
          <p:cNvPr id="3099" name="그림 3098">
            <a:extLst>
              <a:ext uri="{FF2B5EF4-FFF2-40B4-BE49-F238E27FC236}">
                <a16:creationId xmlns:a16="http://schemas.microsoft.com/office/drawing/2014/main" id="{5B669E2D-04D2-885C-A0CD-8B1C29C21A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93" y="5371753"/>
            <a:ext cx="959606" cy="959606"/>
          </a:xfrm>
          <a:prstGeom prst="rect">
            <a:avLst/>
          </a:prstGeom>
        </p:spPr>
      </p:pic>
      <p:pic>
        <p:nvPicPr>
          <p:cNvPr id="3103" name="그림 3102">
            <a:extLst>
              <a:ext uri="{FF2B5EF4-FFF2-40B4-BE49-F238E27FC236}">
                <a16:creationId xmlns:a16="http://schemas.microsoft.com/office/drawing/2014/main" id="{51E63046-2A9F-FAB9-64D1-64F95BDA10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29" y="3361500"/>
            <a:ext cx="990962" cy="990962"/>
          </a:xfrm>
          <a:prstGeom prst="rect">
            <a:avLst/>
          </a:prstGeom>
        </p:spPr>
      </p:pic>
      <p:pic>
        <p:nvPicPr>
          <p:cNvPr id="3105" name="그림 3104">
            <a:extLst>
              <a:ext uri="{FF2B5EF4-FFF2-40B4-BE49-F238E27FC236}">
                <a16:creationId xmlns:a16="http://schemas.microsoft.com/office/drawing/2014/main" id="{7BA2D6BE-2696-6AFB-BCED-9E9F8702EB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2" y="4173245"/>
            <a:ext cx="498244" cy="501522"/>
          </a:xfrm>
          <a:prstGeom prst="rect">
            <a:avLst/>
          </a:prstGeom>
        </p:spPr>
      </p:pic>
      <p:pic>
        <p:nvPicPr>
          <p:cNvPr id="3106" name="그림 310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7DCF7E8-9182-514B-5425-159768228F1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8666398" y="4917790"/>
            <a:ext cx="791296" cy="738890"/>
          </a:xfrm>
          <a:prstGeom prst="rect">
            <a:avLst/>
          </a:prstGeom>
        </p:spPr>
      </p:pic>
      <p:pic>
        <p:nvPicPr>
          <p:cNvPr id="3107" name="그림 3106" descr="텍스트이(가) 표시된 사진&#10;&#10;자동 생성된 설명">
            <a:extLst>
              <a:ext uri="{FF2B5EF4-FFF2-40B4-BE49-F238E27FC236}">
                <a16:creationId xmlns:a16="http://schemas.microsoft.com/office/drawing/2014/main" id="{47AB8284-EC32-C7DA-5891-C8049BFA3B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36" y="3526002"/>
            <a:ext cx="859644" cy="859644"/>
          </a:xfrm>
          <a:prstGeom prst="rect">
            <a:avLst/>
          </a:prstGeom>
        </p:spPr>
      </p:pic>
      <p:pic>
        <p:nvPicPr>
          <p:cNvPr id="3108" name="그림 3107">
            <a:extLst>
              <a:ext uri="{FF2B5EF4-FFF2-40B4-BE49-F238E27FC236}">
                <a16:creationId xmlns:a16="http://schemas.microsoft.com/office/drawing/2014/main" id="{BBD1B21E-3A34-D362-9F98-CEFF02F664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33" y="2324009"/>
            <a:ext cx="688453" cy="688453"/>
          </a:xfrm>
          <a:prstGeom prst="rect">
            <a:avLst/>
          </a:prstGeom>
        </p:spPr>
      </p:pic>
      <p:pic>
        <p:nvPicPr>
          <p:cNvPr id="3110" name="그림 3109">
            <a:extLst>
              <a:ext uri="{FF2B5EF4-FFF2-40B4-BE49-F238E27FC236}">
                <a16:creationId xmlns:a16="http://schemas.microsoft.com/office/drawing/2014/main" id="{C9C864B7-2FC9-25F1-DE13-B00F91C5F6D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87" y="2439055"/>
            <a:ext cx="990962" cy="990962"/>
          </a:xfrm>
          <a:prstGeom prst="rect">
            <a:avLst/>
          </a:prstGeom>
        </p:spPr>
      </p:pic>
      <p:pic>
        <p:nvPicPr>
          <p:cNvPr id="3111" name="그림 3110">
            <a:extLst>
              <a:ext uri="{FF2B5EF4-FFF2-40B4-BE49-F238E27FC236}">
                <a16:creationId xmlns:a16="http://schemas.microsoft.com/office/drawing/2014/main" id="{EA2D62F6-184D-8632-D006-84FBBFA640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6" y="2944239"/>
            <a:ext cx="685602" cy="685602"/>
          </a:xfrm>
          <a:prstGeom prst="rect">
            <a:avLst/>
          </a:prstGeom>
        </p:spPr>
      </p:pic>
      <p:pic>
        <p:nvPicPr>
          <p:cNvPr id="3112" name="그림 3111">
            <a:extLst>
              <a:ext uri="{FF2B5EF4-FFF2-40B4-BE49-F238E27FC236}">
                <a16:creationId xmlns:a16="http://schemas.microsoft.com/office/drawing/2014/main" id="{16B3490E-6451-9CA2-7254-E3F283C229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51" y="2347819"/>
            <a:ext cx="662387" cy="441591"/>
          </a:xfrm>
          <a:prstGeom prst="rect">
            <a:avLst/>
          </a:prstGeom>
        </p:spPr>
      </p:pic>
      <p:pic>
        <p:nvPicPr>
          <p:cNvPr id="3113" name="Picture 6" descr="@OpenVidu">
            <a:extLst>
              <a:ext uri="{FF2B5EF4-FFF2-40B4-BE49-F238E27FC236}">
                <a16:creationId xmlns:a16="http://schemas.microsoft.com/office/drawing/2014/main" id="{21423AC9-AE75-810B-6EE0-229644C71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201" y="212862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그래픽 3113">
            <a:extLst>
              <a:ext uri="{FF2B5EF4-FFF2-40B4-BE49-F238E27FC236}">
                <a16:creationId xmlns:a16="http://schemas.microsoft.com/office/drawing/2014/main" id="{A5D5F09E-60DF-E6B2-91B1-B3A6D9137B9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5981" y="2416729"/>
            <a:ext cx="2106015" cy="526504"/>
          </a:xfrm>
          <a:prstGeom prst="rect">
            <a:avLst/>
          </a:prstGeom>
        </p:spPr>
      </p:pic>
      <p:pic>
        <p:nvPicPr>
          <p:cNvPr id="3115" name="Picture 30" descr="Spring Security &amp; JWT">
            <a:extLst>
              <a:ext uri="{FF2B5EF4-FFF2-40B4-BE49-F238E27FC236}">
                <a16:creationId xmlns:a16="http://schemas.microsoft.com/office/drawing/2014/main" id="{05EEB86F-2E09-982D-C5D8-BCBBA986E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219" b="68577" l="62704" r="86364">
                        <a14:foregroundMark x1="63287" y1="16561" x2="63753" y2="23992"/>
                        <a14:foregroundMark x1="63054" y1="36943" x2="63753" y2="41401"/>
                        <a14:foregroundMark x1="73543" y1="66667" x2="74942" y2="67091"/>
                        <a14:foregroundMark x1="85548" y1="36093" x2="85664" y2="43737"/>
                        <a14:foregroundMark x1="85664" y1="15711" x2="86247" y2="22505"/>
                        <a14:foregroundMark x1="63287" y1="15287" x2="63403" y2="23567"/>
                        <a14:foregroundMark x1="62821" y1="15074" x2="62821" y2="16561"/>
                        <a14:foregroundMark x1="62704" y1="35669" x2="62704" y2="35669"/>
                        <a14:foregroundMark x1="86364" y1="36518" x2="86364" y2="36518"/>
                        <a14:foregroundMark x1="74709" y1="68577" x2="74709" y2="68577"/>
                        <a14:foregroundMark x1="74242" y1="30573" x2="74242" y2="30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40" r="12331" b="27180"/>
          <a:stretch/>
        </p:blipFill>
        <p:spPr bwMode="auto">
          <a:xfrm>
            <a:off x="10831840" y="4045029"/>
            <a:ext cx="475592" cy="7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20">
            <a:extLst>
              <a:ext uri="{FF2B5EF4-FFF2-40B4-BE49-F238E27FC236}">
                <a16:creationId xmlns:a16="http://schemas.microsoft.com/office/drawing/2014/main" id="{D5692B85-520A-834D-CE04-9EB2F90A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717" b="97639" l="10000" r="90000">
                        <a14:foregroundMark x1="42000" y1="91416" x2="50429" y2="93348"/>
                        <a14:foregroundMark x1="50429" y1="93348" x2="56286" y2="91845"/>
                        <a14:foregroundMark x1="58000" y1="85408" x2="58000" y2="85408"/>
                        <a14:foregroundMark x1="64714" y1="80687" x2="64714" y2="80687"/>
                        <a14:foregroundMark x1="35286" y1="20172" x2="35286" y2="20172"/>
                        <a14:foregroundMark x1="43857" y1="9657" x2="46000" y2="13305"/>
                        <a14:foregroundMark x1="42000" y1="14378" x2="42000" y2="14378"/>
                        <a14:foregroundMark x1="48857" y1="1931" x2="53000" y2="2146"/>
                        <a14:foregroundMark x1="45000" y1="97425" x2="46286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239" y="4172238"/>
            <a:ext cx="906222" cy="60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9" name="그림 3118" descr="봉투, 명함이(가) 표시된 사진&#10;&#10;자동 생성된 설명">
            <a:extLst>
              <a:ext uri="{FF2B5EF4-FFF2-40B4-BE49-F238E27FC236}">
                <a16:creationId xmlns:a16="http://schemas.microsoft.com/office/drawing/2014/main" id="{F7596FA1-116B-0128-C6DF-5AF3F51A003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366" y="4942614"/>
            <a:ext cx="583795" cy="608764"/>
          </a:xfrm>
          <a:prstGeom prst="rect">
            <a:avLst/>
          </a:prstGeom>
        </p:spPr>
      </p:pic>
      <p:pic>
        <p:nvPicPr>
          <p:cNvPr id="3121" name="Picture 2" descr="Development logo mysql icon - Logos">
            <a:extLst>
              <a:ext uri="{FF2B5EF4-FFF2-40B4-BE49-F238E27FC236}">
                <a16:creationId xmlns:a16="http://schemas.microsoft.com/office/drawing/2014/main" id="{026E9254-D6AF-E220-C06A-8AD8C66C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32" y="4685105"/>
            <a:ext cx="688453" cy="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그림 3121">
            <a:extLst>
              <a:ext uri="{FF2B5EF4-FFF2-40B4-BE49-F238E27FC236}">
                <a16:creationId xmlns:a16="http://schemas.microsoft.com/office/drawing/2014/main" id="{86335CEB-2BAF-AE22-D3E4-9F447177207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29" y="4324374"/>
            <a:ext cx="1065012" cy="271443"/>
          </a:xfrm>
          <a:prstGeom prst="rect">
            <a:avLst/>
          </a:prstGeom>
        </p:spPr>
      </p:pic>
      <p:sp>
        <p:nvSpPr>
          <p:cNvPr id="3126" name="사각형: 둥근 모서리 3125">
            <a:extLst>
              <a:ext uri="{FF2B5EF4-FFF2-40B4-BE49-F238E27FC236}">
                <a16:creationId xmlns:a16="http://schemas.microsoft.com/office/drawing/2014/main" id="{4CD009AA-CBC2-32ED-14E9-267D97E866D8}"/>
              </a:ext>
            </a:extLst>
          </p:cNvPr>
          <p:cNvSpPr/>
          <p:nvPr/>
        </p:nvSpPr>
        <p:spPr>
          <a:xfrm>
            <a:off x="8314619" y="3706096"/>
            <a:ext cx="3491649" cy="2220848"/>
          </a:xfrm>
          <a:prstGeom prst="roundRect">
            <a:avLst>
              <a:gd name="adj" fmla="val 9570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27" name="그림 3126">
            <a:extLst>
              <a:ext uri="{FF2B5EF4-FFF2-40B4-BE49-F238E27FC236}">
                <a16:creationId xmlns:a16="http://schemas.microsoft.com/office/drawing/2014/main" id="{B726B626-1A0C-8F37-8882-490DACA47D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51" y="5438122"/>
            <a:ext cx="990962" cy="990962"/>
          </a:xfrm>
          <a:prstGeom prst="rect">
            <a:avLst/>
          </a:prstGeom>
        </p:spPr>
      </p:pic>
      <p:sp>
        <p:nvSpPr>
          <p:cNvPr id="3129" name="사각형: 둥근 모서리 3128">
            <a:extLst>
              <a:ext uri="{FF2B5EF4-FFF2-40B4-BE49-F238E27FC236}">
                <a16:creationId xmlns:a16="http://schemas.microsoft.com/office/drawing/2014/main" id="{0AE0CAA7-8D14-4438-2E67-BEE635DF0C99}"/>
              </a:ext>
            </a:extLst>
          </p:cNvPr>
          <p:cNvSpPr/>
          <p:nvPr/>
        </p:nvSpPr>
        <p:spPr>
          <a:xfrm>
            <a:off x="8047007" y="1966934"/>
            <a:ext cx="3598723" cy="1276893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30" name="그림 3129">
            <a:extLst>
              <a:ext uri="{FF2B5EF4-FFF2-40B4-BE49-F238E27FC236}">
                <a16:creationId xmlns:a16="http://schemas.microsoft.com/office/drawing/2014/main" id="{CE980C53-696D-B9D9-AF8A-52E6B1AD76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996" y="2736265"/>
            <a:ext cx="990962" cy="990962"/>
          </a:xfrm>
          <a:prstGeom prst="rect">
            <a:avLst/>
          </a:prstGeom>
        </p:spPr>
      </p:pic>
      <p:sp>
        <p:nvSpPr>
          <p:cNvPr id="3132" name="사각형: 둥근 모서리 3131">
            <a:extLst>
              <a:ext uri="{FF2B5EF4-FFF2-40B4-BE49-F238E27FC236}">
                <a16:creationId xmlns:a16="http://schemas.microsoft.com/office/drawing/2014/main" id="{34E893A5-83F4-35CF-23D7-19C370194E3E}"/>
              </a:ext>
            </a:extLst>
          </p:cNvPr>
          <p:cNvSpPr/>
          <p:nvPr/>
        </p:nvSpPr>
        <p:spPr>
          <a:xfrm>
            <a:off x="4507467" y="1677271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3" name="사각형: 둥근 모서리 3132">
            <a:extLst>
              <a:ext uri="{FF2B5EF4-FFF2-40B4-BE49-F238E27FC236}">
                <a16:creationId xmlns:a16="http://schemas.microsoft.com/office/drawing/2014/main" id="{0D54739E-4EB2-84AF-76DD-C46790664682}"/>
              </a:ext>
            </a:extLst>
          </p:cNvPr>
          <p:cNvSpPr/>
          <p:nvPr/>
        </p:nvSpPr>
        <p:spPr>
          <a:xfrm>
            <a:off x="8557507" y="3454302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4" name="사각형: 둥근 모서리 3133">
            <a:extLst>
              <a:ext uri="{FF2B5EF4-FFF2-40B4-BE49-F238E27FC236}">
                <a16:creationId xmlns:a16="http://schemas.microsoft.com/office/drawing/2014/main" id="{9BC728A2-D937-6743-3167-7277C8812815}"/>
              </a:ext>
            </a:extLst>
          </p:cNvPr>
          <p:cNvSpPr/>
          <p:nvPr/>
        </p:nvSpPr>
        <p:spPr>
          <a:xfrm>
            <a:off x="3042536" y="1677271"/>
            <a:ext cx="902886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CI/CD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3136" name="Picture 32" descr="React Router Logo png transparent">
            <a:extLst>
              <a:ext uri="{FF2B5EF4-FFF2-40B4-BE49-F238E27FC236}">
                <a16:creationId xmlns:a16="http://schemas.microsoft.com/office/drawing/2014/main" id="{983290B5-8BA7-86A9-F4AD-572CFC7A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27" y="2398367"/>
            <a:ext cx="635040" cy="3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7" name="사각형: 둥근 모서리 3136">
            <a:extLst>
              <a:ext uri="{FF2B5EF4-FFF2-40B4-BE49-F238E27FC236}">
                <a16:creationId xmlns:a16="http://schemas.microsoft.com/office/drawing/2014/main" id="{874620EC-D39F-3618-2E77-C3DB6EC4FD81}"/>
              </a:ext>
            </a:extLst>
          </p:cNvPr>
          <p:cNvSpPr/>
          <p:nvPr/>
        </p:nvSpPr>
        <p:spPr>
          <a:xfrm>
            <a:off x="8300648" y="1722463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Library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8" name="사각형: 둥근 모서리 3137">
            <a:extLst>
              <a:ext uri="{FF2B5EF4-FFF2-40B4-BE49-F238E27FC236}">
                <a16:creationId xmlns:a16="http://schemas.microsoft.com/office/drawing/2014/main" id="{B7258D43-821D-C4D1-A428-26EE23966F8F}"/>
              </a:ext>
            </a:extLst>
          </p:cNvPr>
          <p:cNvSpPr/>
          <p:nvPr/>
        </p:nvSpPr>
        <p:spPr>
          <a:xfrm>
            <a:off x="1378475" y="1507415"/>
            <a:ext cx="987694" cy="2109303"/>
          </a:xfrm>
          <a:prstGeom prst="roundRect">
            <a:avLst/>
          </a:prstGeom>
          <a:noFill/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9" name="사각형: 둥근 모서리 3138">
            <a:extLst>
              <a:ext uri="{FF2B5EF4-FFF2-40B4-BE49-F238E27FC236}">
                <a16:creationId xmlns:a16="http://schemas.microsoft.com/office/drawing/2014/main" id="{53AEBA34-ECAF-B6B4-BB09-48540A828A25}"/>
              </a:ext>
            </a:extLst>
          </p:cNvPr>
          <p:cNvSpPr/>
          <p:nvPr/>
        </p:nvSpPr>
        <p:spPr>
          <a:xfrm>
            <a:off x="1224424" y="1307644"/>
            <a:ext cx="129270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Browser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0" name="사각형: 둥근 모서리 3139">
            <a:extLst>
              <a:ext uri="{FF2B5EF4-FFF2-40B4-BE49-F238E27FC236}">
                <a16:creationId xmlns:a16="http://schemas.microsoft.com/office/drawing/2014/main" id="{46B907F3-7DC1-B140-C213-2D8A89134E6D}"/>
              </a:ext>
            </a:extLst>
          </p:cNvPr>
          <p:cNvSpPr/>
          <p:nvPr/>
        </p:nvSpPr>
        <p:spPr>
          <a:xfrm>
            <a:off x="1376927" y="4538367"/>
            <a:ext cx="987694" cy="1275307"/>
          </a:xfrm>
          <a:prstGeom prst="roundRect">
            <a:avLst/>
          </a:prstGeom>
          <a:noFill/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1" name="사각형: 둥근 모서리 3140">
            <a:extLst>
              <a:ext uri="{FF2B5EF4-FFF2-40B4-BE49-F238E27FC236}">
                <a16:creationId xmlns:a16="http://schemas.microsoft.com/office/drawing/2014/main" id="{6AC5D651-9F77-8669-CB0B-53D1B24F015B}"/>
              </a:ext>
            </a:extLst>
          </p:cNvPr>
          <p:cNvSpPr/>
          <p:nvPr/>
        </p:nvSpPr>
        <p:spPr>
          <a:xfrm>
            <a:off x="1507875" y="4239093"/>
            <a:ext cx="70974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Git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2" name="직사각형 3141">
            <a:extLst>
              <a:ext uri="{FF2B5EF4-FFF2-40B4-BE49-F238E27FC236}">
                <a16:creationId xmlns:a16="http://schemas.microsoft.com/office/drawing/2014/main" id="{38C48C03-5F1F-FE08-C3ED-882512AEB670}"/>
              </a:ext>
            </a:extLst>
          </p:cNvPr>
          <p:cNvSpPr/>
          <p:nvPr/>
        </p:nvSpPr>
        <p:spPr>
          <a:xfrm>
            <a:off x="236695" y="2805202"/>
            <a:ext cx="867591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User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143" name="직사각형 3142">
            <a:extLst>
              <a:ext uri="{FF2B5EF4-FFF2-40B4-BE49-F238E27FC236}">
                <a16:creationId xmlns:a16="http://schemas.microsoft.com/office/drawing/2014/main" id="{63B4FE1D-A307-1B94-8AED-78C081417FDA}"/>
              </a:ext>
            </a:extLst>
          </p:cNvPr>
          <p:cNvSpPr/>
          <p:nvPr/>
        </p:nvSpPr>
        <p:spPr>
          <a:xfrm>
            <a:off x="26546" y="5926943"/>
            <a:ext cx="1435040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Developer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3147" name="직선 화살표 연결선 3146">
            <a:extLst>
              <a:ext uri="{FF2B5EF4-FFF2-40B4-BE49-F238E27FC236}">
                <a16:creationId xmlns:a16="http://schemas.microsoft.com/office/drawing/2014/main" id="{5591C258-2553-84E1-0F3E-4AEEDD6CE272}"/>
              </a:ext>
            </a:extLst>
          </p:cNvPr>
          <p:cNvCxnSpPr/>
          <p:nvPr/>
        </p:nvCxnSpPr>
        <p:spPr>
          <a:xfrm>
            <a:off x="1132351" y="2627259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8" name="직선 화살표 연결선 3147">
            <a:extLst>
              <a:ext uri="{FF2B5EF4-FFF2-40B4-BE49-F238E27FC236}">
                <a16:creationId xmlns:a16="http://schemas.microsoft.com/office/drawing/2014/main" id="{0F911CFC-5EAB-54E9-B552-A59594F12180}"/>
              </a:ext>
            </a:extLst>
          </p:cNvPr>
          <p:cNvCxnSpPr>
            <a:cxnSpLocks/>
            <a:endCxn id="3108" idx="1"/>
          </p:cNvCxnSpPr>
          <p:nvPr/>
        </p:nvCxnSpPr>
        <p:spPr>
          <a:xfrm>
            <a:off x="2163481" y="2668236"/>
            <a:ext cx="96465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2" name="직선 화살표 연결선 3151">
            <a:extLst>
              <a:ext uri="{FF2B5EF4-FFF2-40B4-BE49-F238E27FC236}">
                <a16:creationId xmlns:a16="http://schemas.microsoft.com/office/drawing/2014/main" id="{258D8E72-A08B-4ED5-EA16-8B14AA52EDEB}"/>
              </a:ext>
            </a:extLst>
          </p:cNvPr>
          <p:cNvCxnSpPr>
            <a:cxnSpLocks/>
            <a:stCxn id="3108" idx="3"/>
          </p:cNvCxnSpPr>
          <p:nvPr/>
        </p:nvCxnSpPr>
        <p:spPr>
          <a:xfrm>
            <a:off x="3816586" y="2668236"/>
            <a:ext cx="690881" cy="0"/>
          </a:xfrm>
          <a:prstGeom prst="straightConnector1">
            <a:avLst/>
          </a:prstGeom>
          <a:ln w="38100">
            <a:solidFill>
              <a:srgbClr val="0096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4" name="직선 화살표 연결선 3153">
            <a:extLst>
              <a:ext uri="{FF2B5EF4-FFF2-40B4-BE49-F238E27FC236}">
                <a16:creationId xmlns:a16="http://schemas.microsoft.com/office/drawing/2014/main" id="{907BFF8F-A7F6-F8F0-E715-D6A455E4A1DD}"/>
              </a:ext>
            </a:extLst>
          </p:cNvPr>
          <p:cNvCxnSpPr>
            <a:cxnSpLocks/>
          </p:cNvCxnSpPr>
          <p:nvPr/>
        </p:nvCxnSpPr>
        <p:spPr>
          <a:xfrm>
            <a:off x="7549614" y="2491539"/>
            <a:ext cx="68740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4" name="연결선: 꺾임 3163">
            <a:extLst>
              <a:ext uri="{FF2B5EF4-FFF2-40B4-BE49-F238E27FC236}">
                <a16:creationId xmlns:a16="http://schemas.microsoft.com/office/drawing/2014/main" id="{0C1DF25E-DE96-5ECA-CC9E-0553B8B78B5F}"/>
              </a:ext>
            </a:extLst>
          </p:cNvPr>
          <p:cNvCxnSpPr>
            <a:cxnSpLocks/>
          </p:cNvCxnSpPr>
          <p:nvPr/>
        </p:nvCxnSpPr>
        <p:spPr>
          <a:xfrm>
            <a:off x="6439575" y="3727227"/>
            <a:ext cx="2041122" cy="930015"/>
          </a:xfrm>
          <a:prstGeom prst="bentConnector3">
            <a:avLst>
              <a:gd name="adj1" fmla="val -88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8" name="연결선: 꺾임 3167">
            <a:extLst>
              <a:ext uri="{FF2B5EF4-FFF2-40B4-BE49-F238E27FC236}">
                <a16:creationId xmlns:a16="http://schemas.microsoft.com/office/drawing/2014/main" id="{0AA48C8E-00B0-D37A-9B82-24C0C1EF10E7}"/>
              </a:ext>
            </a:extLst>
          </p:cNvPr>
          <p:cNvCxnSpPr>
            <a:cxnSpLocks/>
            <a:stCxn id="3096" idx="3"/>
            <a:endCxn id="3107" idx="1"/>
          </p:cNvCxnSpPr>
          <p:nvPr/>
        </p:nvCxnSpPr>
        <p:spPr>
          <a:xfrm flipV="1">
            <a:off x="2222852" y="3955824"/>
            <a:ext cx="819684" cy="1257241"/>
          </a:xfrm>
          <a:prstGeom prst="bentConnector3">
            <a:avLst>
              <a:gd name="adj1" fmla="val 50000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1" name="직선 화살표 연결선 3180">
            <a:extLst>
              <a:ext uri="{FF2B5EF4-FFF2-40B4-BE49-F238E27FC236}">
                <a16:creationId xmlns:a16="http://schemas.microsoft.com/office/drawing/2014/main" id="{4F1AE220-D7E7-657C-24E7-68682292472F}"/>
              </a:ext>
            </a:extLst>
          </p:cNvPr>
          <p:cNvCxnSpPr/>
          <p:nvPr/>
        </p:nvCxnSpPr>
        <p:spPr>
          <a:xfrm>
            <a:off x="1142427" y="5209374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3" name="연결선: 꺾임 3182">
            <a:extLst>
              <a:ext uri="{FF2B5EF4-FFF2-40B4-BE49-F238E27FC236}">
                <a16:creationId xmlns:a16="http://schemas.microsoft.com/office/drawing/2014/main" id="{EFC167D6-D97F-CE53-9C78-7FD5F04A7685}"/>
              </a:ext>
            </a:extLst>
          </p:cNvPr>
          <p:cNvCxnSpPr>
            <a:cxnSpLocks/>
            <a:stCxn id="3121" idx="3"/>
          </p:cNvCxnSpPr>
          <p:nvPr/>
        </p:nvCxnSpPr>
        <p:spPr>
          <a:xfrm>
            <a:off x="3816585" y="5029332"/>
            <a:ext cx="4651817" cy="292961"/>
          </a:xfrm>
          <a:prstGeom prst="bentConnector3">
            <a:avLst/>
          </a:prstGeom>
          <a:ln w="38100">
            <a:solidFill>
              <a:srgbClr val="3765A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88" name="Picture 22" descr="post-thumbnail">
            <a:extLst>
              <a:ext uri="{FF2B5EF4-FFF2-40B4-BE49-F238E27FC236}">
                <a16:creationId xmlns:a16="http://schemas.microsoft.com/office/drawing/2014/main" id="{B461356B-3B16-39E7-C95C-88FD0D58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42" y="4989748"/>
            <a:ext cx="848375" cy="6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93" name="연결선: 꺾임 3192">
            <a:extLst>
              <a:ext uri="{FF2B5EF4-FFF2-40B4-BE49-F238E27FC236}">
                <a16:creationId xmlns:a16="http://schemas.microsoft.com/office/drawing/2014/main" id="{6A5C3BB1-ED53-15B9-9A21-08B08C07F0F4}"/>
              </a:ext>
            </a:extLst>
          </p:cNvPr>
          <p:cNvCxnSpPr>
            <a:cxnSpLocks/>
            <a:stCxn id="3107" idx="3"/>
          </p:cNvCxnSpPr>
          <p:nvPr/>
        </p:nvCxnSpPr>
        <p:spPr>
          <a:xfrm flipV="1">
            <a:off x="3902180" y="3412112"/>
            <a:ext cx="598866" cy="543712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5" name="연결선: 꺾임 3194">
            <a:extLst>
              <a:ext uri="{FF2B5EF4-FFF2-40B4-BE49-F238E27FC236}">
                <a16:creationId xmlns:a16="http://schemas.microsoft.com/office/drawing/2014/main" id="{834D5395-1462-88F6-B407-ECB27C939C0A}"/>
              </a:ext>
            </a:extLst>
          </p:cNvPr>
          <p:cNvCxnSpPr>
            <a:cxnSpLocks/>
            <a:stCxn id="3107" idx="3"/>
          </p:cNvCxnSpPr>
          <p:nvPr/>
        </p:nvCxnSpPr>
        <p:spPr>
          <a:xfrm>
            <a:off x="3902180" y="3955824"/>
            <a:ext cx="4566222" cy="886081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1" name="연결선: 꺾임 3210">
            <a:extLst>
              <a:ext uri="{FF2B5EF4-FFF2-40B4-BE49-F238E27FC236}">
                <a16:creationId xmlns:a16="http://schemas.microsoft.com/office/drawing/2014/main" id="{51BD3FE1-0B71-8FFD-A48C-86182D73D6DD}"/>
              </a:ext>
            </a:extLst>
          </p:cNvPr>
          <p:cNvCxnSpPr>
            <a:cxnSpLocks/>
            <a:endCxn id="3108" idx="3"/>
          </p:cNvCxnSpPr>
          <p:nvPr/>
        </p:nvCxnSpPr>
        <p:spPr>
          <a:xfrm rot="16200000" flipV="1">
            <a:off x="2542468" y="3942355"/>
            <a:ext cx="2998597" cy="450359"/>
          </a:xfrm>
          <a:prstGeom prst="bentConnector2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8" name="직선 화살표 연결선 3217">
            <a:extLst>
              <a:ext uri="{FF2B5EF4-FFF2-40B4-BE49-F238E27FC236}">
                <a16:creationId xmlns:a16="http://schemas.microsoft.com/office/drawing/2014/main" id="{4E416049-D943-5557-1432-4AD666574A93}"/>
              </a:ext>
            </a:extLst>
          </p:cNvPr>
          <p:cNvCxnSpPr>
            <a:cxnSpLocks/>
          </p:cNvCxnSpPr>
          <p:nvPr/>
        </p:nvCxnSpPr>
        <p:spPr>
          <a:xfrm flipV="1">
            <a:off x="4249580" y="5635522"/>
            <a:ext cx="4218822" cy="14643"/>
          </a:xfrm>
          <a:prstGeom prst="straightConnector1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2" name="직사각형 3271">
            <a:extLst>
              <a:ext uri="{FF2B5EF4-FFF2-40B4-BE49-F238E27FC236}">
                <a16:creationId xmlns:a16="http://schemas.microsoft.com/office/drawing/2014/main" id="{F0F6D77D-99E8-80CC-8879-B5C3C7C3C5BD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기술 스택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 err="1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아키텍쳐</a:t>
            </a:r>
            <a:endParaRPr lang="ko-KR" altLang="en-US" sz="2400" dirty="0">
              <a:solidFill>
                <a:srgbClr val="071F56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F422A71B-75D3-435B-B9E1-819FFF870E5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274" name="그림 327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1AA6CBC0-F08D-5127-50D1-BB9B7E4C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275" name="직사각형 3274">
              <a:extLst>
                <a:ext uri="{FF2B5EF4-FFF2-40B4-BE49-F238E27FC236}">
                  <a16:creationId xmlns:a16="http://schemas.microsoft.com/office/drawing/2014/main" id="{A51A0F78-A3EA-C3DF-A9FE-DCDE85D22250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276" name="직사각형 3275">
            <a:extLst>
              <a:ext uri="{FF2B5EF4-FFF2-40B4-BE49-F238E27FC236}">
                <a16:creationId xmlns:a16="http://schemas.microsoft.com/office/drawing/2014/main" id="{AC56BA7A-6390-5973-25F1-5649355E66EB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696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876">
        <p:fade/>
      </p:transition>
    </mc:Choice>
    <mc:Fallback>
      <p:transition spd="med" advTm="876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5F5F5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50FAA9-9629-1E33-7ECC-241E9D1AF1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9" r="4066"/>
          <a:stretch/>
        </p:blipFill>
        <p:spPr>
          <a:xfrm>
            <a:off x="657225" y="1664649"/>
            <a:ext cx="8582026" cy="466796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기능 명세</a:t>
            </a:r>
          </a:p>
        </p:txBody>
      </p:sp>
      <p:pic>
        <p:nvPicPr>
          <p:cNvPr id="2" name="Picture 4" descr="Figma Logo png transparent">
            <a:extLst>
              <a:ext uri="{FF2B5EF4-FFF2-40B4-BE49-F238E27FC236}">
                <a16:creationId xmlns:a16="http://schemas.microsoft.com/office/drawing/2014/main" id="{CE1BF2CE-7B65-4EE9-1453-6659CA7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41" y="1240944"/>
            <a:ext cx="301625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E244C2-CAD5-F4A2-4957-DD247A7D4324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D413B-F760-D5D1-F1D4-AC82C7A0975C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기능 명세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49CC6-CA5D-51BC-CA03-F3A9D9902947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별점</a:t>
            </a:r>
            <a:r>
              <a:rPr lang="ko-KR" altLang="en-US" sz="22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통한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가중치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설정하여 개발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우선도를 평가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ADCDB7-A40A-6ADA-1393-FC731D393E84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8" name="그림 1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CC28FEB4-F34C-3F38-A5A1-1376A8468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09D0BF-2610-2186-96EE-486C7764B2D5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7C0D28-FA45-7AC2-8B07-F6390E6B3D6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583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876">
        <p:fade/>
      </p:transition>
    </mc:Choice>
    <mc:Fallback>
      <p:transition spd="med" advTm="876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7E44698-B41E-C8EB-F793-BA23A77D74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7" r="14465"/>
          <a:stretch>
            <a:fillRect/>
          </a:stretch>
        </p:blipFill>
        <p:spPr>
          <a:xfrm>
            <a:off x="505200" y="1540907"/>
            <a:ext cx="11181600" cy="4839233"/>
          </a:xfrm>
          <a:custGeom>
            <a:avLst/>
            <a:gdLst>
              <a:gd name="connsiteX0" fmla="*/ 243637 w 11181600"/>
              <a:gd name="connsiteY0" fmla="*/ 0 h 4839233"/>
              <a:gd name="connsiteX1" fmla="*/ 10937963 w 11181600"/>
              <a:gd name="connsiteY1" fmla="*/ 0 h 4839233"/>
              <a:gd name="connsiteX2" fmla="*/ 11181600 w 11181600"/>
              <a:gd name="connsiteY2" fmla="*/ 243637 h 4839233"/>
              <a:gd name="connsiteX3" fmla="*/ 11181600 w 11181600"/>
              <a:gd name="connsiteY3" fmla="*/ 4633007 h 4839233"/>
              <a:gd name="connsiteX4" fmla="*/ 11074183 w 11181600"/>
              <a:gd name="connsiteY4" fmla="*/ 4835035 h 4839233"/>
              <a:gd name="connsiteX5" fmla="*/ 11066448 w 11181600"/>
              <a:gd name="connsiteY5" fmla="*/ 4839233 h 4839233"/>
              <a:gd name="connsiteX6" fmla="*/ 115152 w 11181600"/>
              <a:gd name="connsiteY6" fmla="*/ 4839233 h 4839233"/>
              <a:gd name="connsiteX7" fmla="*/ 107418 w 11181600"/>
              <a:gd name="connsiteY7" fmla="*/ 4835035 h 4839233"/>
              <a:gd name="connsiteX8" fmla="*/ 0 w 11181600"/>
              <a:gd name="connsiteY8" fmla="*/ 4633007 h 4839233"/>
              <a:gd name="connsiteX9" fmla="*/ 0 w 11181600"/>
              <a:gd name="connsiteY9" fmla="*/ 243637 h 4839233"/>
              <a:gd name="connsiteX10" fmla="*/ 243637 w 11181600"/>
              <a:gd name="connsiteY10" fmla="*/ 0 h 483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1600" h="4839233">
                <a:moveTo>
                  <a:pt x="243637" y="0"/>
                </a:moveTo>
                <a:lnTo>
                  <a:pt x="10937963" y="0"/>
                </a:lnTo>
                <a:cubicBezTo>
                  <a:pt x="11072520" y="0"/>
                  <a:pt x="11181600" y="109080"/>
                  <a:pt x="11181600" y="243637"/>
                </a:cubicBezTo>
                <a:lnTo>
                  <a:pt x="11181600" y="4633007"/>
                </a:lnTo>
                <a:cubicBezTo>
                  <a:pt x="11181600" y="4717105"/>
                  <a:pt x="11138991" y="4791251"/>
                  <a:pt x="11074183" y="4835035"/>
                </a:cubicBezTo>
                <a:lnTo>
                  <a:pt x="11066448" y="4839233"/>
                </a:lnTo>
                <a:lnTo>
                  <a:pt x="115152" y="4839233"/>
                </a:lnTo>
                <a:lnTo>
                  <a:pt x="107418" y="4835035"/>
                </a:lnTo>
                <a:cubicBezTo>
                  <a:pt x="42610" y="4791251"/>
                  <a:pt x="0" y="4717105"/>
                  <a:pt x="0" y="4633007"/>
                </a:cubicBezTo>
                <a:lnTo>
                  <a:pt x="0" y="243637"/>
                </a:lnTo>
                <a:cubicBezTo>
                  <a:pt x="0" y="109080"/>
                  <a:pt x="109080" y="0"/>
                  <a:pt x="243637" y="0"/>
                </a:cubicBezTo>
                <a:close/>
              </a:path>
            </a:pathLst>
          </a:cu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B12891E-0A9B-ED30-1BC8-75DEA211A5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97389" y="1515851"/>
            <a:ext cx="6884116" cy="4876644"/>
          </a:xfrm>
          <a:custGeom>
            <a:avLst/>
            <a:gdLst>
              <a:gd name="connsiteX0" fmla="*/ 0 w 6884116"/>
              <a:gd name="connsiteY0" fmla="*/ 0 h 4876644"/>
              <a:gd name="connsiteX1" fmla="*/ 6640479 w 6884116"/>
              <a:gd name="connsiteY1" fmla="*/ 0 h 4876644"/>
              <a:gd name="connsiteX2" fmla="*/ 6884116 w 6884116"/>
              <a:gd name="connsiteY2" fmla="*/ 243637 h 4876644"/>
              <a:gd name="connsiteX3" fmla="*/ 6884116 w 6884116"/>
              <a:gd name="connsiteY3" fmla="*/ 4633007 h 4876644"/>
              <a:gd name="connsiteX4" fmla="*/ 6640479 w 6884116"/>
              <a:gd name="connsiteY4" fmla="*/ 4876644 h 4876644"/>
              <a:gd name="connsiteX5" fmla="*/ 0 w 6884116"/>
              <a:gd name="connsiteY5" fmla="*/ 4876644 h 48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4116" h="4876644">
                <a:moveTo>
                  <a:pt x="0" y="0"/>
                </a:moveTo>
                <a:lnTo>
                  <a:pt x="6640479" y="0"/>
                </a:lnTo>
                <a:cubicBezTo>
                  <a:pt x="6775036" y="0"/>
                  <a:pt x="6884116" y="109080"/>
                  <a:pt x="6884116" y="243637"/>
                </a:cubicBezTo>
                <a:lnTo>
                  <a:pt x="6884116" y="4633007"/>
                </a:lnTo>
                <a:cubicBezTo>
                  <a:pt x="6884116" y="4767564"/>
                  <a:pt x="6775036" y="4876644"/>
                  <a:pt x="6640479" y="4876644"/>
                </a:cubicBezTo>
                <a:lnTo>
                  <a:pt x="0" y="4876644"/>
                </a:lnTo>
                <a:close/>
              </a:path>
            </a:pathLst>
          </a:cu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noFill/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요구사항 정의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1F4AFB9-9B49-C8DC-C90B-08C62B3C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28" y="1221049"/>
            <a:ext cx="503517" cy="50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1D2B646-C1E3-C2FC-D1E3-EAFC1FD3F7E0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D0AE5-AE5D-772D-9514-3FC9FA206F14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요구사항 정의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B9C009-AE03-0E3D-B896-204896409E43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요구사항을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기능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페이지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등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특정 단위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나눠 정리하였습니다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0FC1E1-FE96-FB02-B3E7-1CB2E567502D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7" name="그림 2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2D8AD161-B972-585F-AC7A-7D83E072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A65384-CF7C-17EB-8D26-30374715F75B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218A4E-83F5-AE58-A292-5AB6B64B959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638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876">
        <p159:morph option="byObject"/>
      </p:transition>
    </mc:Choice>
    <mc:Fallback>
      <p:transition spd="slow" advTm="876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5F5F5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787C46-544C-01B2-44A9-4891B940F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45"/>
          <a:stretch/>
        </p:blipFill>
        <p:spPr>
          <a:xfrm>
            <a:off x="1410152" y="1648095"/>
            <a:ext cx="9373213" cy="4659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4" name="Picture 4" descr="Figma Logo png transparent">
            <a:extLst>
              <a:ext uri="{FF2B5EF4-FFF2-40B4-BE49-F238E27FC236}">
                <a16:creationId xmlns:a16="http://schemas.microsoft.com/office/drawing/2014/main" id="{E99E2987-AF54-C08F-C23A-5A4FD584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41" y="1240944"/>
            <a:ext cx="301625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와이어 프레임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9086AB-CC18-F6F9-85EE-3BA07D6A31B7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C4AB7-CD07-2BE5-FD74-9A9DDE3EC495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와이어 프레임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56D61-72F3-A9F7-BBFE-F5BC6BEF1EBA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페이지 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와이어 프레임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 제작하고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해당 디자인의 틀을 잡아 작업을 시작 할 수 있도록 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또한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컬러 팔레트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역시 협의 하에 사용하고 있습니다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2CF9FB-DD37-47E6-303E-FCD67F7F1DD0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1" name="그림 20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1C2AD85-478A-0573-F214-C294B473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CF54831-0370-6D56-BB46-222C12CBF765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FC70A5-6B79-9340-63C9-BF0F1EAFB976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06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876">
        <p159:morph option="byObject"/>
      </p:transition>
    </mc:Choice>
    <mc:Fallback>
      <p:transition spd="slow" advTm="876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FFFFF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B19046-1C7E-09A4-B61B-80482544E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5049"/>
          <a:stretch/>
        </p:blipFill>
        <p:spPr bwMode="auto">
          <a:xfrm>
            <a:off x="615636" y="1955931"/>
            <a:ext cx="7410942" cy="42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68575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ERD</a:t>
            </a:r>
            <a:endParaRPr lang="ko-KR" altLang="en-US" sz="2400" dirty="0">
              <a:solidFill>
                <a:srgbClr val="071F56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DFCC64-AF00-CBCE-F252-E37E2986D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77" b="89862" l="9063" r="89728">
                        <a14:foregroundMark x1="10272" y1="55300" x2="9063" y2="62212"/>
                        <a14:foregroundMark x1="39879" y1="70507" x2="39879" y2="74654"/>
                        <a14:foregroundMark x1="54683" y1="69124" x2="54683" y2="72350"/>
                        <a14:foregroundMark x1="78248" y1="83410" x2="78248" y2="83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399" y="1231891"/>
            <a:ext cx="689887" cy="45228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ECFA4-CEED-A964-E94D-275399163CEC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E1F522-BEFF-D17D-DFC2-DA0F32C56F7B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당당해" pitchFamily="2" charset="-127"/>
                <a:ea typeface="카페24 당당해" pitchFamily="2" charset="-127"/>
              </a:rPr>
              <a:t>ERD</a:t>
            </a:r>
            <a:endParaRPr lang="ko-KR" altLang="en-US" sz="3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0EC43B-6673-6486-C7E4-C6BD928283EA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서비스의 기능에 맞게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회원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과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업무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라는 두 테이블을 중심으로 필요한 데이터들이 서로 연관관계를 이루고 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BCEA94-C81B-22BC-82AF-3C14C4DF003F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7" name="그림 1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13264D7D-6483-C101-3769-DAF01FEB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159A9F-EEBB-973D-206C-9EC25EC335A2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023352-092E-8BC6-4074-99A06FE17091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7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876">
        <p159:morph option="byObject"/>
      </p:transition>
    </mc:Choice>
    <mc:Fallback>
      <p:transition spd="slow" advTm="876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26F057-7A38-5509-156E-F2382BF4BBB5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16" name="순서도: 수동 입력 5">
              <a:extLst>
                <a:ext uri="{FF2B5EF4-FFF2-40B4-BE49-F238E27FC236}">
                  <a16:creationId xmlns:a16="http://schemas.microsoft.com/office/drawing/2014/main" id="{B2E35ED1-E3F1-8B43-B26F-4942E67C0896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26">
              <a:extLst>
                <a:ext uri="{FF2B5EF4-FFF2-40B4-BE49-F238E27FC236}">
                  <a16:creationId xmlns:a16="http://schemas.microsoft.com/office/drawing/2014/main" id="{86010307-D02F-5657-8875-5DA9FDE46DBC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25">
              <a:extLst>
                <a:ext uri="{FF2B5EF4-FFF2-40B4-BE49-F238E27FC236}">
                  <a16:creationId xmlns:a16="http://schemas.microsoft.com/office/drawing/2014/main" id="{8C1F85FF-AE5F-D217-FB38-8FB38DC027E0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E0FCB3-20BB-5E50-713A-352529C384F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49569D9C-95C7-15A3-EF8E-67D4BDEB63FA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4A00258F-D5FF-FBE0-5A9D-AD62D1EBD8F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B576588B-EE40-4183-524E-45F743C8A7C5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6B4DC3B-63AC-905D-24FB-48520703DA9A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63CFCD1-B72D-5146-A5DD-D688212ABC6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521610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397229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014587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6856E1D-B1EF-3C76-EBEE-032DBC33EB0F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6EDF73-7851-F92F-B03A-B9D8E1EEB8B5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600" dirty="0">
                <a:latin typeface="카페24 당당해" pitchFamily="2" charset="-127"/>
                <a:ea typeface="카페24 당당해" pitchFamily="2" charset="-127"/>
              </a:rPr>
              <a:t>Home</a:t>
            </a:r>
            <a:endParaRPr lang="ko-KR" altLang="en-US" sz="3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050711-5F73-AE70-2C31-4C278FCCB544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와이어 프레임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기능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요구 사항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근데 여기는 화면 크기에 따라 없앨 수 있음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C327A4-B3B0-7C60-FAA0-22DC7C327F01}"/>
              </a:ext>
            </a:extLst>
          </p:cNvPr>
          <p:cNvSpPr/>
          <p:nvPr/>
        </p:nvSpPr>
        <p:spPr>
          <a:xfrm>
            <a:off x="717302" y="1329246"/>
            <a:ext cx="7902000" cy="402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A502AE-3992-61FC-B8F8-DF096A8ECC51}"/>
              </a:ext>
            </a:extLst>
          </p:cNvPr>
          <p:cNvSpPr/>
          <p:nvPr/>
        </p:nvSpPr>
        <p:spPr>
          <a:xfrm>
            <a:off x="2082800" y="2256953"/>
            <a:ext cx="5137433" cy="202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9D77B"/>
                </a:solidFill>
              </a:rPr>
              <a:t>여기 시연 동영상 </a:t>
            </a:r>
            <a:r>
              <a:rPr lang="en-US" altLang="ko-KR" dirty="0">
                <a:solidFill>
                  <a:srgbClr val="49D77B"/>
                </a:solidFill>
              </a:rPr>
              <a:t>or </a:t>
            </a:r>
            <a:r>
              <a:rPr lang="ko-KR" altLang="en-US" dirty="0">
                <a:solidFill>
                  <a:srgbClr val="49D77B"/>
                </a:solidFill>
              </a:rPr>
              <a:t>움짤 </a:t>
            </a:r>
            <a:r>
              <a:rPr lang="en-US" altLang="ko-KR" dirty="0">
                <a:solidFill>
                  <a:srgbClr val="49D77B"/>
                </a:solidFill>
              </a:rPr>
              <a:t>or</a:t>
            </a:r>
            <a:r>
              <a:rPr lang="ko-KR" altLang="en-US" dirty="0">
                <a:solidFill>
                  <a:srgbClr val="49D77B"/>
                </a:solidFill>
              </a:rPr>
              <a:t> 사진 들어갈 것임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46E120-9C73-5F22-17B4-E22B3D8F7E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6F6819B-F7CE-18B1-0085-2C3A0E926CB8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7" name="그림 3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59CD671-B575-3224-04DB-5D13AE7D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CB5DD9-521C-D691-0678-413B3ACA1B8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CA0578-1E20-2BA6-0637-02C8B16E9C13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427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876">
        <p:fade/>
      </p:transition>
    </mc:Choice>
    <mc:Fallback>
      <p:transition spd="med" advTm="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3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3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BCC25A-CDAD-7C96-042C-7DE22E47C6E2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3" name="순서도: 수동 입력 5">
              <a:extLst>
                <a:ext uri="{FF2B5EF4-FFF2-40B4-BE49-F238E27FC236}">
                  <a16:creationId xmlns:a16="http://schemas.microsoft.com/office/drawing/2014/main" id="{B37EEC0A-6BAC-5408-0A3B-7F43336FA038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26">
              <a:extLst>
                <a:ext uri="{FF2B5EF4-FFF2-40B4-BE49-F238E27FC236}">
                  <a16:creationId xmlns:a16="http://schemas.microsoft.com/office/drawing/2014/main" id="{64A77548-9E24-64BF-2432-218247C6CA2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25">
              <a:extLst>
                <a:ext uri="{FF2B5EF4-FFF2-40B4-BE49-F238E27FC236}">
                  <a16:creationId xmlns:a16="http://schemas.microsoft.com/office/drawing/2014/main" id="{950F1751-07E5-8372-6C0A-F5E39BE67764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2258BA8-FD02-CCA3-8104-F9CEDFE97EB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4BB5534A-E07F-91EC-F356-EDA3A19DAAAF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E277C3F3-BDDC-45FD-5367-51C34EE176BA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5C332AE6-757E-AB28-BDB4-5B9D69396570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B11404B-1759-A9FA-E06F-0859AFCB746F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2A754105-C2D8-9F13-653C-B6B7DA577CC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521610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397229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014587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A4E2C0-6893-8067-0470-275E3FC5273D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675DA2-D6D4-6295-1E5D-DC8BCAE0DF61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950" dirty="0">
                <a:latin typeface="카페24 당당해" pitchFamily="2" charset="-127"/>
                <a:ea typeface="카페24 당당해" pitchFamily="2" charset="-127"/>
              </a:rPr>
              <a:t>Login/Signup</a:t>
            </a:r>
            <a:endParaRPr lang="ko-KR" altLang="en-US" sz="295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45B384-6B67-D697-D81E-33665CEF6F38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와이어 프레임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기능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요구 사항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729EC7-0089-A9B8-FE60-6766D1E61A84}"/>
              </a:ext>
            </a:extLst>
          </p:cNvPr>
          <p:cNvSpPr/>
          <p:nvPr/>
        </p:nvSpPr>
        <p:spPr>
          <a:xfrm>
            <a:off x="717302" y="1329246"/>
            <a:ext cx="7902000" cy="402582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1C93A1-F2D3-57D1-3EF0-FFAF4FC2BAD7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2C3C35-3A99-E0BA-9274-19396DAA3F2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3" name="그림 22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C4F4915-E1FD-4755-6E12-D154191E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A7C2BBB-E78E-248F-7DA3-14BF0AE6041B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247EFD-6EDB-BBFF-2611-73A870AE9BD1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6" name="화면 녹화 26">
            <a:hlinkClick r:id="" action="ppaction://media"/>
            <a:extLst>
              <a:ext uri="{FF2B5EF4-FFF2-40B4-BE49-F238E27FC236}">
                <a16:creationId xmlns:a16="http://schemas.microsoft.com/office/drawing/2014/main" id="{3BA8F913-7258-5EF7-AA37-E588CDEC300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1798" y="1400151"/>
            <a:ext cx="7897467" cy="39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2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6">
        <p159:morph option="byObject"/>
      </p:transition>
    </mc:Choice>
    <mc:Fallback>
      <p:transition spd="slow" advTm="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BCC25A-CDAD-7C96-042C-7DE22E47C6E2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3" name="순서도: 수동 입력 5">
              <a:extLst>
                <a:ext uri="{FF2B5EF4-FFF2-40B4-BE49-F238E27FC236}">
                  <a16:creationId xmlns:a16="http://schemas.microsoft.com/office/drawing/2014/main" id="{B37EEC0A-6BAC-5408-0A3B-7F43336FA038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26">
              <a:extLst>
                <a:ext uri="{FF2B5EF4-FFF2-40B4-BE49-F238E27FC236}">
                  <a16:creationId xmlns:a16="http://schemas.microsoft.com/office/drawing/2014/main" id="{64A77548-9E24-64BF-2432-218247C6CA2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25">
              <a:extLst>
                <a:ext uri="{FF2B5EF4-FFF2-40B4-BE49-F238E27FC236}">
                  <a16:creationId xmlns:a16="http://schemas.microsoft.com/office/drawing/2014/main" id="{950F1751-07E5-8372-6C0A-F5E39BE67764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2258BA8-FD02-CCA3-8104-F9CEDFE97EB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4BB5534A-E07F-91EC-F356-EDA3A19DAAAF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E277C3F3-BDDC-45FD-5367-51C34EE176BA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5C332AE6-757E-AB28-BDB4-5B9D69396570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B11404B-1759-A9FA-E06F-0859AFCB746F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2A754105-C2D8-9F13-653C-B6B7DA577CC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521610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397229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014587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A4E2C0-6893-8067-0470-275E3FC5273D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675DA2-D6D4-6295-1E5D-DC8BCAE0DF61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950" dirty="0">
                <a:latin typeface="카페24 당당해" pitchFamily="2" charset="-127"/>
                <a:ea typeface="카페24 당당해" pitchFamily="2" charset="-127"/>
              </a:rPr>
              <a:t>Room</a:t>
            </a:r>
            <a:endParaRPr lang="ko-KR" altLang="en-US" sz="295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45B384-6B67-D697-D81E-33665CEF6F38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와이어 프레임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기능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요구 사항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729EC7-0089-A9B8-FE60-6766D1E61A84}"/>
              </a:ext>
            </a:extLst>
          </p:cNvPr>
          <p:cNvSpPr/>
          <p:nvPr/>
        </p:nvSpPr>
        <p:spPr>
          <a:xfrm>
            <a:off x="717302" y="1329246"/>
            <a:ext cx="7902000" cy="40258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4" name="직사각형 3293">
            <a:extLst>
              <a:ext uri="{FF2B5EF4-FFF2-40B4-BE49-F238E27FC236}">
                <a16:creationId xmlns:a16="http://schemas.microsoft.com/office/drawing/2014/main" id="{32A4F8C4-01B1-EFF6-7F5C-3ED418A3F859}"/>
              </a:ext>
            </a:extLst>
          </p:cNvPr>
          <p:cNvSpPr/>
          <p:nvPr/>
        </p:nvSpPr>
        <p:spPr>
          <a:xfrm>
            <a:off x="2082800" y="2256953"/>
            <a:ext cx="5137433" cy="202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9D77B"/>
                </a:solidFill>
              </a:rPr>
              <a:t>여기 시연 동영상 </a:t>
            </a:r>
            <a:r>
              <a:rPr lang="en-US" altLang="ko-KR" dirty="0">
                <a:solidFill>
                  <a:srgbClr val="49D77B"/>
                </a:solidFill>
              </a:rPr>
              <a:t>or </a:t>
            </a:r>
            <a:r>
              <a:rPr lang="ko-KR" altLang="en-US" dirty="0">
                <a:solidFill>
                  <a:srgbClr val="49D77B"/>
                </a:solidFill>
              </a:rPr>
              <a:t>움짤 </a:t>
            </a:r>
            <a:r>
              <a:rPr lang="en-US" altLang="ko-KR" dirty="0">
                <a:solidFill>
                  <a:srgbClr val="49D77B"/>
                </a:solidFill>
              </a:rPr>
              <a:t>or</a:t>
            </a:r>
            <a:r>
              <a:rPr lang="ko-KR" altLang="en-US" dirty="0">
                <a:solidFill>
                  <a:srgbClr val="49D77B"/>
                </a:solidFill>
              </a:rPr>
              <a:t> 사진 들어갈 것임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0395C4-D36A-4C1D-731C-A6378664648D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5AC8D56-9F91-1EF5-9CBB-CA4FABD15EA7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DB87B964-70B2-4AE8-3F5B-A3C7CF39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C69A46-0B62-503E-361D-54BEA11A02FB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B97B0B-85A5-FED0-3F9F-9EF7698D1434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62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6">
        <p159:morph option="byObject"/>
      </p:transition>
    </mc:Choice>
    <mc:Fallback>
      <p:transition spd="slow" advTm="876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BCC25A-CDAD-7C96-042C-7DE22E47C6E2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3" name="순서도: 수동 입력 5">
              <a:extLst>
                <a:ext uri="{FF2B5EF4-FFF2-40B4-BE49-F238E27FC236}">
                  <a16:creationId xmlns:a16="http://schemas.microsoft.com/office/drawing/2014/main" id="{B37EEC0A-6BAC-5408-0A3B-7F43336FA038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26">
              <a:extLst>
                <a:ext uri="{FF2B5EF4-FFF2-40B4-BE49-F238E27FC236}">
                  <a16:creationId xmlns:a16="http://schemas.microsoft.com/office/drawing/2014/main" id="{64A77548-9E24-64BF-2432-218247C6CA2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25">
              <a:extLst>
                <a:ext uri="{FF2B5EF4-FFF2-40B4-BE49-F238E27FC236}">
                  <a16:creationId xmlns:a16="http://schemas.microsoft.com/office/drawing/2014/main" id="{950F1751-07E5-8372-6C0A-F5E39BE67764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2258BA8-FD02-CCA3-8104-F9CEDFE97EB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4BB5534A-E07F-91EC-F356-EDA3A19DAAAF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E277C3F3-BDDC-45FD-5367-51C34EE176BA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5C332AE6-757E-AB28-BDB4-5B9D69396570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B11404B-1759-A9FA-E06F-0859AFCB746F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2A754105-C2D8-9F13-653C-B6B7DA577CC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521610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397229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014587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A4E2C0-6893-8067-0470-275E3FC5273D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675DA2-D6D4-6295-1E5D-DC8BCAE0DF61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950" dirty="0">
                <a:latin typeface="카페24 당당해" pitchFamily="2" charset="-127"/>
                <a:ea typeface="카페24 당당해" pitchFamily="2" charset="-127"/>
              </a:rPr>
              <a:t>Profile</a:t>
            </a:r>
            <a:endParaRPr lang="ko-KR" altLang="en-US" sz="295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45B384-6B67-D697-D81E-33665CEF6F38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와이어 프레임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기능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요구 사항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marL="342900" indent="-342900" algn="ctr">
              <a:buFontTx/>
              <a:buChar char="-"/>
            </a:pP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729EC7-0089-A9B8-FE60-6766D1E61A84}"/>
              </a:ext>
            </a:extLst>
          </p:cNvPr>
          <p:cNvSpPr/>
          <p:nvPr/>
        </p:nvSpPr>
        <p:spPr>
          <a:xfrm>
            <a:off x="717302" y="1329246"/>
            <a:ext cx="7902000" cy="40258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4" name="직사각형 3293">
            <a:extLst>
              <a:ext uri="{FF2B5EF4-FFF2-40B4-BE49-F238E27FC236}">
                <a16:creationId xmlns:a16="http://schemas.microsoft.com/office/drawing/2014/main" id="{32A4F8C4-01B1-EFF6-7F5C-3ED418A3F859}"/>
              </a:ext>
            </a:extLst>
          </p:cNvPr>
          <p:cNvSpPr/>
          <p:nvPr/>
        </p:nvSpPr>
        <p:spPr>
          <a:xfrm>
            <a:off x="2082800" y="2256953"/>
            <a:ext cx="5137433" cy="202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9D77B"/>
                </a:solidFill>
              </a:rPr>
              <a:t>여기 시연 동영상 </a:t>
            </a:r>
            <a:r>
              <a:rPr lang="en-US" altLang="ko-KR" dirty="0">
                <a:solidFill>
                  <a:srgbClr val="49D77B"/>
                </a:solidFill>
              </a:rPr>
              <a:t>or </a:t>
            </a:r>
            <a:r>
              <a:rPr lang="ko-KR" altLang="en-US" dirty="0">
                <a:solidFill>
                  <a:srgbClr val="49D77B"/>
                </a:solidFill>
              </a:rPr>
              <a:t>움짤 </a:t>
            </a:r>
            <a:r>
              <a:rPr lang="en-US" altLang="ko-KR" dirty="0">
                <a:solidFill>
                  <a:srgbClr val="49D77B"/>
                </a:solidFill>
              </a:rPr>
              <a:t>or</a:t>
            </a:r>
            <a:r>
              <a:rPr lang="ko-KR" altLang="en-US" dirty="0">
                <a:solidFill>
                  <a:srgbClr val="49D77B"/>
                </a:solidFill>
              </a:rPr>
              <a:t> 사진 들어갈 것임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CBBE82-B702-AF26-D90D-37B8BFE8C3D4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18444E-28BA-6155-EFA6-8F6B3BF48E4A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C9FA1391-BF91-3BD5-6722-FBEB5A720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557C67C-5A75-B8DB-FE96-0A725B3B997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2CBF96-E8A3-F2E0-6817-9CF5946B8E02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22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6">
        <p159:morph option="byObject"/>
      </p:transition>
    </mc:Choice>
    <mc:Fallback>
      <p:transition spd="slow" advTm="87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29F7003-A3CA-1185-206F-9ED3365D8846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4CE6B8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" name="그래픽 20" descr="휴대폰 및 계산기와 노트북">
            <a:extLst>
              <a:ext uri="{FF2B5EF4-FFF2-40B4-BE49-F238E27FC236}">
                <a16:creationId xmlns:a16="http://schemas.microsoft.com/office/drawing/2014/main" id="{EC36A63C-B0DF-F842-414D-61593184A4F5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C778CF8-5888-5843-38C1-4AD70A6C3E5D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6352E7AE-C748-940A-33D8-72DD81304BA4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4A89CAF8-BB77-66D7-4F2C-9DCB19EDFD53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8" name="그래픽 20" descr="휴대폰 및 계산기와 노트북">
            <a:extLst>
              <a:ext uri="{FF2B5EF4-FFF2-40B4-BE49-F238E27FC236}">
                <a16:creationId xmlns:a16="http://schemas.microsoft.com/office/drawing/2014/main" id="{21989849-B232-EDC4-5D62-5557B52006E8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4CE6B8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FAAB94B-68C8-9A59-6600-0AD3EAD4FB93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597F950-F4A0-F481-3AE9-7BF2622586D0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" name="그래픽 20" descr="휴대폰 및 계산기와 노트북">
            <a:extLst>
              <a:ext uri="{FF2B5EF4-FFF2-40B4-BE49-F238E27FC236}">
                <a16:creationId xmlns:a16="http://schemas.microsoft.com/office/drawing/2014/main" id="{898DE2A1-C9CE-1A5C-3DFE-0628093A68A4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2048" name="자유형: 도형 2047">
              <a:extLst>
                <a:ext uri="{FF2B5EF4-FFF2-40B4-BE49-F238E27FC236}">
                  <a16:creationId xmlns:a16="http://schemas.microsoft.com/office/drawing/2014/main" id="{49C76ECA-40CF-D606-6992-6CB42A5B867D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49" name="그래픽 20" descr="휴대폰 및 계산기와 노트북">
              <a:extLst>
                <a:ext uri="{FF2B5EF4-FFF2-40B4-BE49-F238E27FC236}">
                  <a16:creationId xmlns:a16="http://schemas.microsoft.com/office/drawing/2014/main" id="{DB843760-79AE-690D-EE27-F3CC62CE213D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051" name="그래픽 20" descr="휴대폰 및 계산기와 노트북">
                <a:extLst>
                  <a:ext uri="{FF2B5EF4-FFF2-40B4-BE49-F238E27FC236}">
                    <a16:creationId xmlns:a16="http://schemas.microsoft.com/office/drawing/2014/main" id="{DB093D6A-6CF6-9BF6-DC4E-BD7612641A90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1B50F2E6-369C-F906-0491-426DB530BD58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8D06C3B5-7E38-06D4-A9D0-966CD28B4077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7794037B-94F8-4BC4-ED35-2F2489540786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BDE4C2E7-1C99-18E2-CD54-C7840799A1BF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C2D9E0B5-321A-EE29-4B93-3EAFEB6FC410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DADB4F19-97BE-5831-9BF1-6B0114ED55AF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2A580781-1DF8-EDFB-EDBB-EE191A5D58CA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9" name="그래픽 20" descr="휴대폰 및 계산기와 노트북">
                <a:extLst>
                  <a:ext uri="{FF2B5EF4-FFF2-40B4-BE49-F238E27FC236}">
                    <a16:creationId xmlns:a16="http://schemas.microsoft.com/office/drawing/2014/main" id="{A04955A2-5A4E-0C69-D392-E9CC03D7EE8F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A2F2A5DA-DC8D-5B8E-4A58-C1EE8F385CBB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FE8233A7-D950-2BE0-F68F-F92A016CBCE2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1674E8A5-D4AC-A24B-DA4D-13CC9E88C96B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BB6BFBF0-64CA-E852-A8B1-50AD5D28D5C0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C82E0585-7768-CDAA-F6F5-EBD6EC8B7A6F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5" name="그래픽 20" descr="휴대폰 및 계산기와 노트북">
                <a:extLst>
                  <a:ext uri="{FF2B5EF4-FFF2-40B4-BE49-F238E27FC236}">
                    <a16:creationId xmlns:a16="http://schemas.microsoft.com/office/drawing/2014/main" id="{3D0A4756-5C5D-FEFC-41EE-71A1EB7A10DF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9E226C9C-CC7E-0694-2F7C-E6A81A48E6F6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CEBE18A5-C5E4-6591-D787-D5C7CBFC1D26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EF3C913F-F797-E32E-6D9D-5140BA5A8E9E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9" name="자유형: 도형 2068">
                  <a:extLst>
                    <a:ext uri="{FF2B5EF4-FFF2-40B4-BE49-F238E27FC236}">
                      <a16:creationId xmlns:a16="http://schemas.microsoft.com/office/drawing/2014/main" id="{E19A60D1-30AB-132B-F3CE-2257AD034285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0" name="자유형: 도형 2069">
                  <a:extLst>
                    <a:ext uri="{FF2B5EF4-FFF2-40B4-BE49-F238E27FC236}">
                      <a16:creationId xmlns:a16="http://schemas.microsoft.com/office/drawing/2014/main" id="{DC7BB6F2-C68A-A7AC-0CFE-D5A69FB4CCC5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1" name="그래픽 20" descr="휴대폰 및 계산기와 노트북">
                <a:extLst>
                  <a:ext uri="{FF2B5EF4-FFF2-40B4-BE49-F238E27FC236}">
                    <a16:creationId xmlns:a16="http://schemas.microsoft.com/office/drawing/2014/main" id="{5890726B-666C-1442-4DC6-F877C4639AD7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263E4532-4A07-8132-CD8E-20F52FD46300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3" name="자유형: 도형 2072">
                  <a:extLst>
                    <a:ext uri="{FF2B5EF4-FFF2-40B4-BE49-F238E27FC236}">
                      <a16:creationId xmlns:a16="http://schemas.microsoft.com/office/drawing/2014/main" id="{0603043C-1A66-0491-8CA2-62462434C052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4" name="자유형: 도형 2073">
                  <a:extLst>
                    <a:ext uri="{FF2B5EF4-FFF2-40B4-BE49-F238E27FC236}">
                      <a16:creationId xmlns:a16="http://schemas.microsoft.com/office/drawing/2014/main" id="{8DF076AA-21A7-9D71-C18B-975C1C7754AE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5" name="자유형: 도형 2074">
                  <a:extLst>
                    <a:ext uri="{FF2B5EF4-FFF2-40B4-BE49-F238E27FC236}">
                      <a16:creationId xmlns:a16="http://schemas.microsoft.com/office/drawing/2014/main" id="{9D92300A-AED1-3996-99E3-319BCB16013B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6" name="자유형: 도형 2075">
                  <a:extLst>
                    <a:ext uri="{FF2B5EF4-FFF2-40B4-BE49-F238E27FC236}">
                      <a16:creationId xmlns:a16="http://schemas.microsoft.com/office/drawing/2014/main" id="{984086B0-8797-46D9-3800-72E03F866C0D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7" name="그래픽 20" descr="휴대폰 및 계산기와 노트북">
                <a:extLst>
                  <a:ext uri="{FF2B5EF4-FFF2-40B4-BE49-F238E27FC236}">
                    <a16:creationId xmlns:a16="http://schemas.microsoft.com/office/drawing/2014/main" id="{C88D799F-65BA-AB88-A125-F967B84F9F26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078" name="자유형: 도형 2077">
                  <a:extLst>
                    <a:ext uri="{FF2B5EF4-FFF2-40B4-BE49-F238E27FC236}">
                      <a16:creationId xmlns:a16="http://schemas.microsoft.com/office/drawing/2014/main" id="{32810A79-DFA4-B68D-9111-11B677D1A0E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9" name="자유형: 도형 2078">
                  <a:extLst>
                    <a:ext uri="{FF2B5EF4-FFF2-40B4-BE49-F238E27FC236}">
                      <a16:creationId xmlns:a16="http://schemas.microsoft.com/office/drawing/2014/main" id="{104B8802-90B1-FA65-5106-8F6B70FF4B33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4B51477F-B4EE-FC85-90C0-03C60FA20347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83041FC-D98C-18F3-6CE4-63BBA320F9A0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4CE6B8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CB72960E-68F8-F053-5572-6A458839CE64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29" name="자유형: 도형 1028">
              <a:extLst>
                <a:ext uri="{FF2B5EF4-FFF2-40B4-BE49-F238E27FC236}">
                  <a16:creationId xmlns:a16="http://schemas.microsoft.com/office/drawing/2014/main" id="{C2771C1E-F7ED-6225-0C8A-B1071DAFF5B2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E9A54E4C-BAC7-FA61-9A5A-61341F530A4E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31" name="그래픽 20" descr="휴대폰 및 계산기와 노트북">
            <a:extLst>
              <a:ext uri="{FF2B5EF4-FFF2-40B4-BE49-F238E27FC236}">
                <a16:creationId xmlns:a16="http://schemas.microsoft.com/office/drawing/2014/main" id="{B59EC2FF-823A-CA45-DF49-C477997A7F53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DEBB168B-B454-FA47-E6D5-569552CC83FA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C4BF2794-B25A-9A2A-DD84-6FC5BB3F702D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FCD55E02-07EC-17D7-B6EC-8E69F65E848D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4CE6B8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2778C589-7CD4-3B77-B925-05A726A73659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6" name="자유형: 도형 1035">
              <a:extLst>
                <a:ext uri="{FF2B5EF4-FFF2-40B4-BE49-F238E27FC236}">
                  <a16:creationId xmlns:a16="http://schemas.microsoft.com/office/drawing/2014/main" id="{F08ED706-C0A7-C5D9-9C86-23531781EB04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AA694642-5FA5-7E6A-26FB-B4216AA032F2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780ABBD2-41DB-3F92-D5B3-F57D35DF5A22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931A21F0-345C-6E08-A449-0CFC099BDC8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1" name="자유형: 도형 1040">
            <a:extLst>
              <a:ext uri="{FF2B5EF4-FFF2-40B4-BE49-F238E27FC236}">
                <a16:creationId xmlns:a16="http://schemas.microsoft.com/office/drawing/2014/main" id="{E7FDBC45-3673-BE88-B16A-9C57A3978468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2" name="자유형: 도형 1041">
            <a:extLst>
              <a:ext uri="{FF2B5EF4-FFF2-40B4-BE49-F238E27FC236}">
                <a16:creationId xmlns:a16="http://schemas.microsoft.com/office/drawing/2014/main" id="{43775CAA-B2EE-F8E3-2BC2-67220918E23A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43" name="그래픽 20" descr="휴대폰 및 계산기와 노트북">
            <a:extLst>
              <a:ext uri="{FF2B5EF4-FFF2-40B4-BE49-F238E27FC236}">
                <a16:creationId xmlns:a16="http://schemas.microsoft.com/office/drawing/2014/main" id="{0D420789-B292-22A6-481B-E5D53C40EB9D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1044" name="그래픽 20" descr="휴대폰 및 계산기와 노트북">
              <a:extLst>
                <a:ext uri="{FF2B5EF4-FFF2-40B4-BE49-F238E27FC236}">
                  <a16:creationId xmlns:a16="http://schemas.microsoft.com/office/drawing/2014/main" id="{DB15392F-432B-2D4C-856F-AA589DFB56BF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1D0DD572-BF1E-DA7F-527A-C31E281450A9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6" name="자유형: 도형 1045">
                <a:extLst>
                  <a:ext uri="{FF2B5EF4-FFF2-40B4-BE49-F238E27FC236}">
                    <a16:creationId xmlns:a16="http://schemas.microsoft.com/office/drawing/2014/main" id="{89B78422-8CB2-8781-2961-93ECEFE6ABC7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785F94EB-590A-9816-8D24-D50DF1BCD048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38B9928F-30FA-3C55-D9AA-4BA8148F057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9" name="자유형: 도형 1048">
                <a:extLst>
                  <a:ext uri="{FF2B5EF4-FFF2-40B4-BE49-F238E27FC236}">
                    <a16:creationId xmlns:a16="http://schemas.microsoft.com/office/drawing/2014/main" id="{4B6BAE14-BAA3-64D8-DD25-7E703D85712C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053737AC-4E57-87FF-AE7D-C4AA23CC346A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6440BAD0-1495-41FB-04D1-F13CC5814661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B64EAB59-3D37-6AA4-251B-C0353C892828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05A027B9-5818-B6A6-374B-0F0E6E5810FB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95FC3F40-F2BA-50E7-D89D-416C61B8A7EF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83558671-051D-F48F-B17F-73BAB32E3551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0" name="자유형: 도형 2079">
                <a:extLst>
                  <a:ext uri="{FF2B5EF4-FFF2-40B4-BE49-F238E27FC236}">
                    <a16:creationId xmlns:a16="http://schemas.microsoft.com/office/drawing/2014/main" id="{317E5490-165B-33A0-77CC-7CD4C1808D73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81" name="그래픽 20" descr="휴대폰 및 계산기와 노트북">
              <a:extLst>
                <a:ext uri="{FF2B5EF4-FFF2-40B4-BE49-F238E27FC236}">
                  <a16:creationId xmlns:a16="http://schemas.microsoft.com/office/drawing/2014/main" id="{010DF0E8-1D20-AAFE-F43A-E819AADF08FB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2082" name="자유형: 도형 2081">
                <a:extLst>
                  <a:ext uri="{FF2B5EF4-FFF2-40B4-BE49-F238E27FC236}">
                    <a16:creationId xmlns:a16="http://schemas.microsoft.com/office/drawing/2014/main" id="{726E7C57-747E-30B7-7B36-5DA9284C1F8D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3" name="자유형: 도형 2082">
                <a:extLst>
                  <a:ext uri="{FF2B5EF4-FFF2-40B4-BE49-F238E27FC236}">
                    <a16:creationId xmlns:a16="http://schemas.microsoft.com/office/drawing/2014/main" id="{41FF3341-647B-B3A8-DF63-0A923DBE0D9D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4" name="자유형: 도형 2083">
                <a:extLst>
                  <a:ext uri="{FF2B5EF4-FFF2-40B4-BE49-F238E27FC236}">
                    <a16:creationId xmlns:a16="http://schemas.microsoft.com/office/drawing/2014/main" id="{C2DF431F-097A-0F77-A640-68D919A707E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5" name="자유형: 도형 2084">
                <a:extLst>
                  <a:ext uri="{FF2B5EF4-FFF2-40B4-BE49-F238E27FC236}">
                    <a16:creationId xmlns:a16="http://schemas.microsoft.com/office/drawing/2014/main" id="{AF306E5F-0990-CF07-933B-A1AE4EA0D332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6" name="자유형: 도형 2085">
                <a:extLst>
                  <a:ext uri="{FF2B5EF4-FFF2-40B4-BE49-F238E27FC236}">
                    <a16:creationId xmlns:a16="http://schemas.microsoft.com/office/drawing/2014/main" id="{CC4643AE-B182-E0A6-4BC4-EBDC530AFA4B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7" name="자유형: 도형 2086">
                <a:extLst>
                  <a:ext uri="{FF2B5EF4-FFF2-40B4-BE49-F238E27FC236}">
                    <a16:creationId xmlns:a16="http://schemas.microsoft.com/office/drawing/2014/main" id="{A3415007-2F0C-EB07-F85B-4B04BD8DC236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8" name="자유형: 도형 2087">
                <a:extLst>
                  <a:ext uri="{FF2B5EF4-FFF2-40B4-BE49-F238E27FC236}">
                    <a16:creationId xmlns:a16="http://schemas.microsoft.com/office/drawing/2014/main" id="{2D037069-E3E3-789E-BC4E-021CFF7A6DA7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9" name="자유형: 도형 2088">
                <a:extLst>
                  <a:ext uri="{FF2B5EF4-FFF2-40B4-BE49-F238E27FC236}">
                    <a16:creationId xmlns:a16="http://schemas.microsoft.com/office/drawing/2014/main" id="{905EDB41-D3B2-4BF1-0D65-00ABFC1AE68B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0" name="자유형: 도형 2089">
                <a:extLst>
                  <a:ext uri="{FF2B5EF4-FFF2-40B4-BE49-F238E27FC236}">
                    <a16:creationId xmlns:a16="http://schemas.microsoft.com/office/drawing/2014/main" id="{B05BBB68-1495-45D9-4F35-771839410405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1" name="자유형: 도형 2090">
                <a:extLst>
                  <a:ext uri="{FF2B5EF4-FFF2-40B4-BE49-F238E27FC236}">
                    <a16:creationId xmlns:a16="http://schemas.microsoft.com/office/drawing/2014/main" id="{8D11BD41-EFB9-906A-5F9E-3BE9A1023CD2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2" name="자유형: 도형 2091">
                <a:extLst>
                  <a:ext uri="{FF2B5EF4-FFF2-40B4-BE49-F238E27FC236}">
                    <a16:creationId xmlns:a16="http://schemas.microsoft.com/office/drawing/2014/main" id="{AE8817F5-12D8-84B1-25E9-A486D59A61E5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3" name="자유형: 도형 2092">
                <a:extLst>
                  <a:ext uri="{FF2B5EF4-FFF2-40B4-BE49-F238E27FC236}">
                    <a16:creationId xmlns:a16="http://schemas.microsoft.com/office/drawing/2014/main" id="{4D7A9B32-25C5-06B5-7151-F125185BCF77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4" name="자유형: 도형 2093">
                <a:extLst>
                  <a:ext uri="{FF2B5EF4-FFF2-40B4-BE49-F238E27FC236}">
                    <a16:creationId xmlns:a16="http://schemas.microsoft.com/office/drawing/2014/main" id="{39235C2F-8C13-3AA8-1D66-1AFD5606DD52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5" name="자유형: 도형 2094">
                <a:extLst>
                  <a:ext uri="{FF2B5EF4-FFF2-40B4-BE49-F238E27FC236}">
                    <a16:creationId xmlns:a16="http://schemas.microsoft.com/office/drawing/2014/main" id="{0AA5E42E-BBB6-85BF-447D-AF027DB344EF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96" name="그래픽 20" descr="휴대폰 및 계산기와 노트북">
              <a:extLst>
                <a:ext uri="{FF2B5EF4-FFF2-40B4-BE49-F238E27FC236}">
                  <a16:creationId xmlns:a16="http://schemas.microsoft.com/office/drawing/2014/main" id="{C1C64506-E174-A678-7680-F3B98ABEC357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2097" name="자유형: 도형 2096">
                <a:extLst>
                  <a:ext uri="{FF2B5EF4-FFF2-40B4-BE49-F238E27FC236}">
                    <a16:creationId xmlns:a16="http://schemas.microsoft.com/office/drawing/2014/main" id="{9977D508-675A-4AC2-13A0-1E53C3DFB8E4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8" name="자유형: 도형 2097">
                <a:extLst>
                  <a:ext uri="{FF2B5EF4-FFF2-40B4-BE49-F238E27FC236}">
                    <a16:creationId xmlns:a16="http://schemas.microsoft.com/office/drawing/2014/main" id="{1AC838A2-A18D-0B2D-4413-F68BA866E8FF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9" name="자유형: 도형 2098">
                <a:extLst>
                  <a:ext uri="{FF2B5EF4-FFF2-40B4-BE49-F238E27FC236}">
                    <a16:creationId xmlns:a16="http://schemas.microsoft.com/office/drawing/2014/main" id="{DFE3D657-06D8-8386-4179-AB0169575080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0" name="자유형: 도형 2099">
                <a:extLst>
                  <a:ext uri="{FF2B5EF4-FFF2-40B4-BE49-F238E27FC236}">
                    <a16:creationId xmlns:a16="http://schemas.microsoft.com/office/drawing/2014/main" id="{359336BC-1BF5-4D29-ADB7-571BEDF68C66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1" name="자유형: 도형 2100">
                <a:extLst>
                  <a:ext uri="{FF2B5EF4-FFF2-40B4-BE49-F238E27FC236}">
                    <a16:creationId xmlns:a16="http://schemas.microsoft.com/office/drawing/2014/main" id="{2FA2F92C-0EF5-5C9A-8160-407A79BA5593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2" name="자유형: 도형 2101">
                <a:extLst>
                  <a:ext uri="{FF2B5EF4-FFF2-40B4-BE49-F238E27FC236}">
                    <a16:creationId xmlns:a16="http://schemas.microsoft.com/office/drawing/2014/main" id="{C7C268F5-D177-5E7A-CA83-B487442B3392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3" name="자유형: 도형 2102">
                <a:extLst>
                  <a:ext uri="{FF2B5EF4-FFF2-40B4-BE49-F238E27FC236}">
                    <a16:creationId xmlns:a16="http://schemas.microsoft.com/office/drawing/2014/main" id="{FF424BE3-D6FD-F7AC-E514-937F82FE712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4" name="자유형: 도형 2103">
                <a:extLst>
                  <a:ext uri="{FF2B5EF4-FFF2-40B4-BE49-F238E27FC236}">
                    <a16:creationId xmlns:a16="http://schemas.microsoft.com/office/drawing/2014/main" id="{88243F63-B392-2C1B-0578-B84F54FE67F1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5" name="자유형: 도형 2104">
                <a:extLst>
                  <a:ext uri="{FF2B5EF4-FFF2-40B4-BE49-F238E27FC236}">
                    <a16:creationId xmlns:a16="http://schemas.microsoft.com/office/drawing/2014/main" id="{79F6AC2A-AA8B-ABCD-64BD-A6A88E16D13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6" name="자유형: 도형 2105">
                <a:extLst>
                  <a:ext uri="{FF2B5EF4-FFF2-40B4-BE49-F238E27FC236}">
                    <a16:creationId xmlns:a16="http://schemas.microsoft.com/office/drawing/2014/main" id="{00B85E13-BF6F-22DF-5A33-58811552B112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7" name="자유형: 도형 2106">
                <a:extLst>
                  <a:ext uri="{FF2B5EF4-FFF2-40B4-BE49-F238E27FC236}">
                    <a16:creationId xmlns:a16="http://schemas.microsoft.com/office/drawing/2014/main" id="{235C2170-1CEA-FC67-211D-FCAA002C0B07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8" name="자유형: 도형 2107">
                <a:extLst>
                  <a:ext uri="{FF2B5EF4-FFF2-40B4-BE49-F238E27FC236}">
                    <a16:creationId xmlns:a16="http://schemas.microsoft.com/office/drawing/2014/main" id="{794A143F-8896-7BBA-89D7-D0422317BDA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9" name="자유형: 도형 2108">
                <a:extLst>
                  <a:ext uri="{FF2B5EF4-FFF2-40B4-BE49-F238E27FC236}">
                    <a16:creationId xmlns:a16="http://schemas.microsoft.com/office/drawing/2014/main" id="{ED7D5B13-2CD7-15D9-E9EA-2682AF516AB8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0" name="자유형: 도형 2109">
                <a:extLst>
                  <a:ext uri="{FF2B5EF4-FFF2-40B4-BE49-F238E27FC236}">
                    <a16:creationId xmlns:a16="http://schemas.microsoft.com/office/drawing/2014/main" id="{02DB79D0-8829-4B78-42A2-33139B6D20F8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11" name="그래픽 20" descr="휴대폰 및 계산기와 노트북">
              <a:extLst>
                <a:ext uri="{FF2B5EF4-FFF2-40B4-BE49-F238E27FC236}">
                  <a16:creationId xmlns:a16="http://schemas.microsoft.com/office/drawing/2014/main" id="{51763611-96A1-2665-B76F-A27F29FA70DC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2112" name="자유형: 도형 2111">
                <a:extLst>
                  <a:ext uri="{FF2B5EF4-FFF2-40B4-BE49-F238E27FC236}">
                    <a16:creationId xmlns:a16="http://schemas.microsoft.com/office/drawing/2014/main" id="{D3A78276-CBBC-93B4-1329-1F00C558262D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3" name="자유형: 도형 2112">
                <a:extLst>
                  <a:ext uri="{FF2B5EF4-FFF2-40B4-BE49-F238E27FC236}">
                    <a16:creationId xmlns:a16="http://schemas.microsoft.com/office/drawing/2014/main" id="{18B1656E-23EE-85BE-0303-6098F6069587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4" name="자유형: 도형 2113">
                <a:extLst>
                  <a:ext uri="{FF2B5EF4-FFF2-40B4-BE49-F238E27FC236}">
                    <a16:creationId xmlns:a16="http://schemas.microsoft.com/office/drawing/2014/main" id="{249D9BED-0C6C-7BCF-C134-ADB2BAC7197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5" name="자유형: 도형 2114">
                <a:extLst>
                  <a:ext uri="{FF2B5EF4-FFF2-40B4-BE49-F238E27FC236}">
                    <a16:creationId xmlns:a16="http://schemas.microsoft.com/office/drawing/2014/main" id="{6818EED5-37BE-95C0-4F39-5E9053BE82DE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6" name="자유형: 도형 2115">
                <a:extLst>
                  <a:ext uri="{FF2B5EF4-FFF2-40B4-BE49-F238E27FC236}">
                    <a16:creationId xmlns:a16="http://schemas.microsoft.com/office/drawing/2014/main" id="{B44FEDAD-0DC9-B24A-6939-72BC314E1673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7" name="자유형: 도형 2116">
                <a:extLst>
                  <a:ext uri="{FF2B5EF4-FFF2-40B4-BE49-F238E27FC236}">
                    <a16:creationId xmlns:a16="http://schemas.microsoft.com/office/drawing/2014/main" id="{B7C09F1D-814D-20A4-F855-B9E8DFF09A3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8" name="자유형: 도형 2117">
                <a:extLst>
                  <a:ext uri="{FF2B5EF4-FFF2-40B4-BE49-F238E27FC236}">
                    <a16:creationId xmlns:a16="http://schemas.microsoft.com/office/drawing/2014/main" id="{9E3AD959-6028-2AFA-B1E3-9020A8ECD59D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9" name="자유형: 도형 2118">
                <a:extLst>
                  <a:ext uri="{FF2B5EF4-FFF2-40B4-BE49-F238E27FC236}">
                    <a16:creationId xmlns:a16="http://schemas.microsoft.com/office/drawing/2014/main" id="{1E8D114D-7986-E4FD-E498-2827B2484F25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0" name="자유형: 도형 2119">
                <a:extLst>
                  <a:ext uri="{FF2B5EF4-FFF2-40B4-BE49-F238E27FC236}">
                    <a16:creationId xmlns:a16="http://schemas.microsoft.com/office/drawing/2014/main" id="{809E46E9-5CD2-B948-3FE8-E883449F6477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1" name="자유형: 도형 2120">
                <a:extLst>
                  <a:ext uri="{FF2B5EF4-FFF2-40B4-BE49-F238E27FC236}">
                    <a16:creationId xmlns:a16="http://schemas.microsoft.com/office/drawing/2014/main" id="{FE5F786A-09D7-011F-B0FC-8456FA1A5DC3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2" name="자유형: 도형 2121">
                <a:extLst>
                  <a:ext uri="{FF2B5EF4-FFF2-40B4-BE49-F238E27FC236}">
                    <a16:creationId xmlns:a16="http://schemas.microsoft.com/office/drawing/2014/main" id="{D773C2DC-55DE-E572-A61D-254BA1D9F58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3" name="자유형: 도형 2122">
                <a:extLst>
                  <a:ext uri="{FF2B5EF4-FFF2-40B4-BE49-F238E27FC236}">
                    <a16:creationId xmlns:a16="http://schemas.microsoft.com/office/drawing/2014/main" id="{443E3F3E-2333-D0D0-8B99-31738CC418F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4" name="자유형: 도형 2123">
                <a:extLst>
                  <a:ext uri="{FF2B5EF4-FFF2-40B4-BE49-F238E27FC236}">
                    <a16:creationId xmlns:a16="http://schemas.microsoft.com/office/drawing/2014/main" id="{8B644A90-953B-4433-F296-D92617A268F2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5" name="자유형: 도형 2124">
                <a:extLst>
                  <a:ext uri="{FF2B5EF4-FFF2-40B4-BE49-F238E27FC236}">
                    <a16:creationId xmlns:a16="http://schemas.microsoft.com/office/drawing/2014/main" id="{D27E3254-1EDD-A6BE-B52F-8BC19C28DB47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26" name="그래픽 20" descr="휴대폰 및 계산기와 노트북">
              <a:extLst>
                <a:ext uri="{FF2B5EF4-FFF2-40B4-BE49-F238E27FC236}">
                  <a16:creationId xmlns:a16="http://schemas.microsoft.com/office/drawing/2014/main" id="{0ACAF2EE-C390-FCDC-41F3-A631071DA3B9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2127" name="자유형: 도형 2126">
                <a:extLst>
                  <a:ext uri="{FF2B5EF4-FFF2-40B4-BE49-F238E27FC236}">
                    <a16:creationId xmlns:a16="http://schemas.microsoft.com/office/drawing/2014/main" id="{06DEF35D-197C-BCCD-1C98-DCCC59DCD5C8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8" name="자유형: 도형 2127">
                <a:extLst>
                  <a:ext uri="{FF2B5EF4-FFF2-40B4-BE49-F238E27FC236}">
                    <a16:creationId xmlns:a16="http://schemas.microsoft.com/office/drawing/2014/main" id="{C51DCEC0-9C1B-6A6D-AF8C-9F0F745E880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9" name="자유형: 도형 2128">
                <a:extLst>
                  <a:ext uri="{FF2B5EF4-FFF2-40B4-BE49-F238E27FC236}">
                    <a16:creationId xmlns:a16="http://schemas.microsoft.com/office/drawing/2014/main" id="{01324AC1-4BD8-8DD7-730A-85E0B986F54C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0" name="자유형: 도형 2129">
                <a:extLst>
                  <a:ext uri="{FF2B5EF4-FFF2-40B4-BE49-F238E27FC236}">
                    <a16:creationId xmlns:a16="http://schemas.microsoft.com/office/drawing/2014/main" id="{700BF38B-CCF5-4686-8DA5-1E03964AD812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1" name="자유형: 도형 2130">
                <a:extLst>
                  <a:ext uri="{FF2B5EF4-FFF2-40B4-BE49-F238E27FC236}">
                    <a16:creationId xmlns:a16="http://schemas.microsoft.com/office/drawing/2014/main" id="{CEE10758-043C-79D0-F845-C61D8E042EEE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2" name="자유형: 도형 2131">
                <a:extLst>
                  <a:ext uri="{FF2B5EF4-FFF2-40B4-BE49-F238E27FC236}">
                    <a16:creationId xmlns:a16="http://schemas.microsoft.com/office/drawing/2014/main" id="{01F99EBC-2626-A3A9-3920-359E74B1BA2A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3" name="자유형: 도형 2132">
                <a:extLst>
                  <a:ext uri="{FF2B5EF4-FFF2-40B4-BE49-F238E27FC236}">
                    <a16:creationId xmlns:a16="http://schemas.microsoft.com/office/drawing/2014/main" id="{A4B7FAF8-8229-900F-9B90-E033847B3279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4" name="자유형: 도형 2133">
                <a:extLst>
                  <a:ext uri="{FF2B5EF4-FFF2-40B4-BE49-F238E27FC236}">
                    <a16:creationId xmlns:a16="http://schemas.microsoft.com/office/drawing/2014/main" id="{42CE4FF0-28EB-AB8A-B79F-DDF111F346F1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5" name="자유형: 도형 2134">
                <a:extLst>
                  <a:ext uri="{FF2B5EF4-FFF2-40B4-BE49-F238E27FC236}">
                    <a16:creationId xmlns:a16="http://schemas.microsoft.com/office/drawing/2014/main" id="{7D9C7BFB-8203-9DF6-1E5B-F960B39F4BC9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6" name="자유형: 도형 2135">
                <a:extLst>
                  <a:ext uri="{FF2B5EF4-FFF2-40B4-BE49-F238E27FC236}">
                    <a16:creationId xmlns:a16="http://schemas.microsoft.com/office/drawing/2014/main" id="{8128464C-D03F-65EF-3E1F-228642D1B7BC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7" name="자유형: 도형 2136">
                <a:extLst>
                  <a:ext uri="{FF2B5EF4-FFF2-40B4-BE49-F238E27FC236}">
                    <a16:creationId xmlns:a16="http://schemas.microsoft.com/office/drawing/2014/main" id="{716B85EE-FEB3-E982-52FD-284399A9CF74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8" name="자유형: 도형 2137">
                <a:extLst>
                  <a:ext uri="{FF2B5EF4-FFF2-40B4-BE49-F238E27FC236}">
                    <a16:creationId xmlns:a16="http://schemas.microsoft.com/office/drawing/2014/main" id="{9FFCA46D-7C79-BF1C-5758-9A46D3B9628B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39" name="그래픽 20" descr="휴대폰 및 계산기와 노트북">
              <a:extLst>
                <a:ext uri="{FF2B5EF4-FFF2-40B4-BE49-F238E27FC236}">
                  <a16:creationId xmlns:a16="http://schemas.microsoft.com/office/drawing/2014/main" id="{232DAC63-A43F-7B1B-06B1-6A10D3386008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2140" name="자유형: 도형 2139">
                <a:extLst>
                  <a:ext uri="{FF2B5EF4-FFF2-40B4-BE49-F238E27FC236}">
                    <a16:creationId xmlns:a16="http://schemas.microsoft.com/office/drawing/2014/main" id="{EC46A4AC-925B-BC43-8ADF-F9319A544825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1" name="자유형: 도형 2140">
                <a:extLst>
                  <a:ext uri="{FF2B5EF4-FFF2-40B4-BE49-F238E27FC236}">
                    <a16:creationId xmlns:a16="http://schemas.microsoft.com/office/drawing/2014/main" id="{FCD88C23-1EBB-A61B-8110-D14109324909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2" name="자유형: 도형 2141">
                <a:extLst>
                  <a:ext uri="{FF2B5EF4-FFF2-40B4-BE49-F238E27FC236}">
                    <a16:creationId xmlns:a16="http://schemas.microsoft.com/office/drawing/2014/main" id="{A4E43E86-58A8-9DBE-D2D9-FC9D8DEEC12E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3" name="자유형: 도형 2142">
                <a:extLst>
                  <a:ext uri="{FF2B5EF4-FFF2-40B4-BE49-F238E27FC236}">
                    <a16:creationId xmlns:a16="http://schemas.microsoft.com/office/drawing/2014/main" id="{C11194E1-918B-F0BD-033E-B90D41703BCD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4" name="자유형: 도형 2143">
                <a:extLst>
                  <a:ext uri="{FF2B5EF4-FFF2-40B4-BE49-F238E27FC236}">
                    <a16:creationId xmlns:a16="http://schemas.microsoft.com/office/drawing/2014/main" id="{33C060DA-A052-BD74-D80A-D01D648E387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5" name="자유형: 도형 2144">
                <a:extLst>
                  <a:ext uri="{FF2B5EF4-FFF2-40B4-BE49-F238E27FC236}">
                    <a16:creationId xmlns:a16="http://schemas.microsoft.com/office/drawing/2014/main" id="{C3A65508-EB4D-5E29-AFDF-B08612273756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6" name="자유형: 도형 2145">
                <a:extLst>
                  <a:ext uri="{FF2B5EF4-FFF2-40B4-BE49-F238E27FC236}">
                    <a16:creationId xmlns:a16="http://schemas.microsoft.com/office/drawing/2014/main" id="{D5106E44-C815-2F4B-13B2-610705BFE791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7" name="자유형: 도형 2146">
                <a:extLst>
                  <a:ext uri="{FF2B5EF4-FFF2-40B4-BE49-F238E27FC236}">
                    <a16:creationId xmlns:a16="http://schemas.microsoft.com/office/drawing/2014/main" id="{108F5FC1-7127-6EF2-F58F-C1F8C95B9DA4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8" name="자유형: 도형 2147">
                <a:extLst>
                  <a:ext uri="{FF2B5EF4-FFF2-40B4-BE49-F238E27FC236}">
                    <a16:creationId xmlns:a16="http://schemas.microsoft.com/office/drawing/2014/main" id="{E7908481-1DAC-3ABE-C75B-41800FFA222C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9" name="자유형: 도형 2148">
                <a:extLst>
                  <a:ext uri="{FF2B5EF4-FFF2-40B4-BE49-F238E27FC236}">
                    <a16:creationId xmlns:a16="http://schemas.microsoft.com/office/drawing/2014/main" id="{A244C51C-005B-21E8-EFCD-A7A86FC7D872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150" name="자유형: 도형 2149">
            <a:extLst>
              <a:ext uri="{FF2B5EF4-FFF2-40B4-BE49-F238E27FC236}">
                <a16:creationId xmlns:a16="http://schemas.microsoft.com/office/drawing/2014/main" id="{3842274C-0CC6-C787-169E-9B39B9DF3549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53" name="자유형: 도형 2152">
            <a:extLst>
              <a:ext uri="{FF2B5EF4-FFF2-40B4-BE49-F238E27FC236}">
                <a16:creationId xmlns:a16="http://schemas.microsoft.com/office/drawing/2014/main" id="{8C76B089-D99B-BA5B-76F8-66BDE34ECA1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4" name="자유형: 도형 2153">
            <a:extLst>
              <a:ext uri="{FF2B5EF4-FFF2-40B4-BE49-F238E27FC236}">
                <a16:creationId xmlns:a16="http://schemas.microsoft.com/office/drawing/2014/main" id="{C8F68463-3BAD-2C4F-AA9F-08B410B5C512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9" name="사다리꼴 2158">
            <a:extLst>
              <a:ext uri="{FF2B5EF4-FFF2-40B4-BE49-F238E27FC236}">
                <a16:creationId xmlns:a16="http://schemas.microsoft.com/office/drawing/2014/main" id="{7E0DC233-5AE7-28BB-13CF-69846E687F5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4" name="직사각형 2163">
            <a:extLst>
              <a:ext uri="{FF2B5EF4-FFF2-40B4-BE49-F238E27FC236}">
                <a16:creationId xmlns:a16="http://schemas.microsoft.com/office/drawing/2014/main" id="{2904A666-0B37-DA82-9C4D-8DCD54AAF1DD}"/>
              </a:ext>
            </a:extLst>
          </p:cNvPr>
          <p:cNvSpPr/>
          <p:nvPr/>
        </p:nvSpPr>
        <p:spPr>
          <a:xfrm>
            <a:off x="241300" y="-1101271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34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573">
        <p159:morph option="byObject"/>
      </p:transition>
    </mc:Choice>
    <mc:Fallback>
      <p:transition spd="slow" advTm="573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C5CCA7-4FE6-4BDF-AFE5-367BCAD1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84" y="2027444"/>
            <a:ext cx="5417116" cy="30331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DC7E68-2CBA-6B58-A4BA-942585864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6299" y="1227255"/>
            <a:ext cx="4722667" cy="48838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B2AB508-D79A-C21D-C62E-C9A84F0B3833}"/>
              </a:ext>
            </a:extLst>
          </p:cNvPr>
          <p:cNvSpPr/>
          <p:nvPr/>
        </p:nvSpPr>
        <p:spPr>
          <a:xfrm>
            <a:off x="3728108" y="438309"/>
            <a:ext cx="3035688" cy="1952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이건 </a:t>
            </a:r>
            <a:r>
              <a:rPr lang="ko-KR" altLang="en-US" dirty="0" err="1">
                <a:latin typeface="카페24 심플해" pitchFamily="2" charset="-127"/>
                <a:ea typeface="카페24 심플해" pitchFamily="2" charset="-127"/>
              </a:rPr>
              <a:t>깃지라</a:t>
            </a:r>
            <a:r>
              <a:rPr lang="ko-KR" altLang="en-US" dirty="0">
                <a:latin typeface="카페24 심플해" pitchFamily="2" charset="-127"/>
                <a:ea typeface="카페24 심플해" pitchFamily="2" charset="-127"/>
              </a:rPr>
              <a:t> 좀 더 정리되면 합시다</a:t>
            </a:r>
            <a:r>
              <a:rPr lang="en-US" altLang="ko-KR" dirty="0">
                <a:latin typeface="카페24 심플해" pitchFamily="2" charset="-127"/>
                <a:ea typeface="카페24 심플해" pitchFamily="2" charset="-127"/>
              </a:rPr>
              <a:t>.</a:t>
            </a:r>
            <a:endParaRPr lang="ko-KR" altLang="en-US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BD7291-C4B6-C35C-EC96-7147FF37E232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협업 현황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9814F2-9E37-9926-B764-426A93AC1476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2" name="그림 1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F42A23B7-7B93-3579-DC21-A0415682F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F68DBF-0BBB-6F5F-90AE-4FC3E0EDB4B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3F085F-DBD0-0042-07BD-B636CCE190A0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00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6">
        <p159:morph option="byObject"/>
      </p:transition>
    </mc:Choice>
    <mc:Fallback>
      <p:transition spd="slow" advTm="876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6D801A-A1CD-2DDA-679B-4E07490AC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" b="2"/>
          <a:stretch/>
        </p:blipFill>
        <p:spPr bwMode="auto">
          <a:xfrm>
            <a:off x="368174" y="1239586"/>
            <a:ext cx="6522570" cy="5357107"/>
          </a:xfrm>
          <a:custGeom>
            <a:avLst/>
            <a:gdLst>
              <a:gd name="connsiteX0" fmla="*/ 114541 w 6651766"/>
              <a:gd name="connsiteY0" fmla="*/ 0 h 5463218"/>
              <a:gd name="connsiteX1" fmla="*/ 6537225 w 6651766"/>
              <a:gd name="connsiteY1" fmla="*/ 0 h 5463218"/>
              <a:gd name="connsiteX2" fmla="*/ 6651766 w 6651766"/>
              <a:gd name="connsiteY2" fmla="*/ 114541 h 5463218"/>
              <a:gd name="connsiteX3" fmla="*/ 6651766 w 6651766"/>
              <a:gd name="connsiteY3" fmla="*/ 5352809 h 5463218"/>
              <a:gd name="connsiteX4" fmla="*/ 6581810 w 6651766"/>
              <a:gd name="connsiteY4" fmla="*/ 5458349 h 5463218"/>
              <a:gd name="connsiteX5" fmla="*/ 6557692 w 6651766"/>
              <a:gd name="connsiteY5" fmla="*/ 5463218 h 5463218"/>
              <a:gd name="connsiteX6" fmla="*/ 94074 w 6651766"/>
              <a:gd name="connsiteY6" fmla="*/ 5463218 h 5463218"/>
              <a:gd name="connsiteX7" fmla="*/ 69957 w 6651766"/>
              <a:gd name="connsiteY7" fmla="*/ 5458349 h 5463218"/>
              <a:gd name="connsiteX8" fmla="*/ 0 w 6651766"/>
              <a:gd name="connsiteY8" fmla="*/ 5352809 h 5463218"/>
              <a:gd name="connsiteX9" fmla="*/ 0 w 6651766"/>
              <a:gd name="connsiteY9" fmla="*/ 114541 h 5463218"/>
              <a:gd name="connsiteX10" fmla="*/ 114541 w 6651766"/>
              <a:gd name="connsiteY10" fmla="*/ 0 h 5463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1766" h="5463218">
                <a:moveTo>
                  <a:pt x="114541" y="0"/>
                </a:moveTo>
                <a:lnTo>
                  <a:pt x="6537225" y="0"/>
                </a:lnTo>
                <a:cubicBezTo>
                  <a:pt x="6600484" y="0"/>
                  <a:pt x="6651766" y="51282"/>
                  <a:pt x="6651766" y="114541"/>
                </a:cubicBezTo>
                <a:lnTo>
                  <a:pt x="6651766" y="5352809"/>
                </a:lnTo>
                <a:cubicBezTo>
                  <a:pt x="6651766" y="5400253"/>
                  <a:pt x="6622920" y="5440960"/>
                  <a:pt x="6581810" y="5458349"/>
                </a:cubicBezTo>
                <a:lnTo>
                  <a:pt x="6557692" y="5463218"/>
                </a:lnTo>
                <a:lnTo>
                  <a:pt x="94074" y="5463218"/>
                </a:lnTo>
                <a:lnTo>
                  <a:pt x="69957" y="5458349"/>
                </a:lnTo>
                <a:cubicBezTo>
                  <a:pt x="28846" y="5440960"/>
                  <a:pt x="0" y="5400253"/>
                  <a:pt x="0" y="5352809"/>
                </a:cubicBezTo>
                <a:lnTo>
                  <a:pt x="0" y="114541"/>
                </a:lnTo>
                <a:cubicBezTo>
                  <a:pt x="0" y="51282"/>
                  <a:pt x="51282" y="0"/>
                  <a:pt x="114541" y="0"/>
                </a:cubicBezTo>
                <a:close/>
              </a:path>
            </a:pathLst>
          </a:custGeom>
          <a:noFill/>
          <a:ln w="63500">
            <a:solidFill>
              <a:srgbClr val="071F5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993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6">
        <p159:morph option="byObject"/>
      </p:transition>
    </mc:Choice>
    <mc:Fallback>
      <p:transition spd="slow" advTm="876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BA6E726-2E83-4ACE-5F7E-E3F81F8FB14F}"/>
              </a:ext>
            </a:extLst>
          </p:cNvPr>
          <p:cNvSpPr/>
          <p:nvPr/>
        </p:nvSpPr>
        <p:spPr>
          <a:xfrm>
            <a:off x="618950" y="1859189"/>
            <a:ext cx="3200575" cy="4705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Entity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 해야함</a:t>
            </a: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fontAlgn="base"/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fontAlgn="base"/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업무 기능 </a:t>
            </a:r>
          </a:p>
          <a:p>
            <a:pPr lvl="1"/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Task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</a:t>
            </a:r>
          </a:p>
          <a:p>
            <a:pPr lvl="1"/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Task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 변경</a:t>
            </a:r>
          </a:p>
          <a:p>
            <a:pPr lvl="1"/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Task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소요시간 업데이트 </a:t>
            </a:r>
          </a:p>
          <a:p>
            <a:pPr lvl="1"/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등등</a:t>
            </a: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1"/>
            <a:endParaRPr lang="ko-KR" altLang="en-US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fontAlgn="base"/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유저에게서 받아오는 각종 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(Teachable </a:t>
            </a:r>
            <a:r>
              <a:rPr lang="en-US" altLang="ko-KR" dirty="0" err="1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Machine,Face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 err="1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수집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가공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이후 솔루션 제공을 위한 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DB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7803956-A407-EB7F-761D-43168FA740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673560" y="1396523"/>
            <a:ext cx="990961" cy="9253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A56DB9C-749A-CCE8-5822-BFD8439D9F86}"/>
              </a:ext>
            </a:extLst>
          </p:cNvPr>
          <p:cNvSpPr/>
          <p:nvPr/>
        </p:nvSpPr>
        <p:spPr>
          <a:xfrm>
            <a:off x="8372474" y="1859189"/>
            <a:ext cx="3200575" cy="4705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페이지 기틀 작업 마무리</a:t>
            </a: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연결하는 </a:t>
            </a:r>
            <a:r>
              <a:rPr lang="en-US" altLang="ko-KR" dirty="0" err="1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axios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요청을 위한 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custom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hook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만들어야 함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RTK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이용해 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받아오는 데이터를 가공 할 수 있도록 설계해야 함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(BFF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개념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RTK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통해 받아온 데이터를 다루는 컴포넌트를 만들어야 함</a:t>
            </a: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4EDFF8-CD5F-E57F-1AEF-99966FCDF983}"/>
              </a:ext>
            </a:extLst>
          </p:cNvPr>
          <p:cNvSpPr/>
          <p:nvPr/>
        </p:nvSpPr>
        <p:spPr>
          <a:xfrm>
            <a:off x="4495712" y="1859189"/>
            <a:ext cx="3200575" cy="4705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dirty="0" err="1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Openvidu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 </a:t>
            </a:r>
            <a:r>
              <a:rPr lang="ko-KR" altLang="en-US" dirty="0" err="1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올려야함</a:t>
            </a: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fontAlgn="base"/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fontAlgn="base"/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 / FE 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 올리기</a:t>
            </a: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fontAlgn="base"/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fontAlgn="base"/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FE</a:t>
            </a:r>
            <a:r>
              <a:rPr lang="ko-KR" altLang="en-US" dirty="0">
                <a:solidFill>
                  <a:srgbClr val="071F5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빌드 자동화</a:t>
            </a:r>
            <a:endParaRPr lang="en-US" altLang="ko-KR" dirty="0">
              <a:solidFill>
                <a:srgbClr val="071F5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9854D-046D-636C-8986-476D175FB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993" y="1363708"/>
            <a:ext cx="990962" cy="9909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E56410-7D3E-5F42-06F3-76A4ED4C5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72" y="1401831"/>
            <a:ext cx="1247639" cy="9253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A8AFBC-3A8E-0595-1D70-3D381BB6355E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앞으로의 계획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1BCDB6-3938-9745-14AD-DFC7B663803D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4" name="그림 1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4BB3DA5-7BFA-5053-7640-F036147F9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C03EAC-65FD-5829-33C3-2A82869B6CE4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185B97-DB1A-A1EC-04FD-C80312D64B2B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10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6">
        <p159:morph option="byObject"/>
      </p:transition>
    </mc:Choice>
    <mc:Fallback>
      <p:transition spd="slow" advTm="876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705394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여기에 슬로건 들어가면 </a:t>
            </a:r>
            <a:r>
              <a:rPr lang="ko-KR" altLang="en-US" sz="2400" dirty="0" err="1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될거</a:t>
            </a:r>
            <a:r>
              <a:rPr lang="ko-KR" altLang="en-US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2400" dirty="0" err="1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같은디</a:t>
            </a:r>
            <a:r>
              <a:rPr lang="en-US" altLang="ko-KR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…</a:t>
            </a:r>
          </a:p>
          <a:p>
            <a:pPr algn="ctr"/>
            <a:r>
              <a:rPr lang="ko-KR" altLang="en-US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슬로건 아이디어 받아요</a:t>
            </a:r>
          </a:p>
        </p:txBody>
      </p:sp>
    </p:spTree>
    <p:extLst>
      <p:ext uri="{BB962C8B-B14F-4D97-AF65-F5344CB8AC3E}">
        <p14:creationId xmlns:p14="http://schemas.microsoft.com/office/powerpoint/2010/main" val="57674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467201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여기에 슬로건 들어가면 </a:t>
            </a:r>
            <a:r>
              <a:rPr lang="ko-KR" altLang="en-US" sz="2400" dirty="0" err="1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될거</a:t>
            </a:r>
            <a:r>
              <a:rPr lang="ko-KR" altLang="en-US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2400" dirty="0" err="1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같은디</a:t>
            </a:r>
            <a:r>
              <a:rPr lang="en-US" altLang="ko-KR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…</a:t>
            </a:r>
          </a:p>
          <a:p>
            <a:pPr algn="ctr"/>
            <a:r>
              <a:rPr lang="ko-KR" altLang="en-US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슬로건 아이디어 받아요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2352DB-FDCC-54D0-F063-CE091B4E58E3}"/>
              </a:ext>
            </a:extLst>
          </p:cNvPr>
          <p:cNvSpPr/>
          <p:nvPr/>
        </p:nvSpPr>
        <p:spPr>
          <a:xfrm>
            <a:off x="2512691" y="6276974"/>
            <a:ext cx="7172325" cy="128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다들 새해 복 많이 받으세요</a:t>
            </a:r>
            <a:r>
              <a:rPr lang="en-US" altLang="ko-KR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</a:p>
          <a:p>
            <a:pPr algn="ctr"/>
            <a:r>
              <a:rPr lang="ko-KR" altLang="en-US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3678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7000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356711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여기에 슬로건 들어가면 </a:t>
            </a:r>
            <a:r>
              <a:rPr lang="ko-KR" altLang="en-US" sz="2400" dirty="0" err="1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될거</a:t>
            </a:r>
            <a:r>
              <a:rPr lang="ko-KR" altLang="en-US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2400" dirty="0" err="1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같은디</a:t>
            </a:r>
            <a:r>
              <a:rPr lang="en-US" altLang="ko-KR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…</a:t>
            </a:r>
          </a:p>
          <a:p>
            <a:pPr algn="ctr"/>
            <a:r>
              <a:rPr lang="ko-KR" altLang="en-US" sz="2400" dirty="0">
                <a:solidFill>
                  <a:srgbClr val="2E75B6"/>
                </a:solidFill>
                <a:latin typeface="카페24 고운밤" pitchFamily="2" charset="-127"/>
                <a:ea typeface="카페24 고운밤" pitchFamily="2" charset="-127"/>
              </a:rPr>
              <a:t>슬로건 아이디어 받아요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83D8DA-7E33-F9F2-A073-A06A81B689FA}"/>
              </a:ext>
            </a:extLst>
          </p:cNvPr>
          <p:cNvSpPr/>
          <p:nvPr/>
        </p:nvSpPr>
        <p:spPr>
          <a:xfrm>
            <a:off x="2512691" y="4900613"/>
            <a:ext cx="7172325" cy="128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다들 새해 복 많이 받으세요</a:t>
            </a:r>
            <a:r>
              <a:rPr lang="en-US" altLang="ko-KR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</a:p>
          <a:p>
            <a:pPr algn="ctr"/>
            <a:r>
              <a:rPr lang="ko-KR" altLang="en-US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70004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0B5200BB-8272-7E05-0B0F-D0AA7C92B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804987"/>
            <a:ext cx="3101332" cy="20288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92DACF-5681-42FE-E21F-C54DE84D38B0}"/>
              </a:ext>
            </a:extLst>
          </p:cNvPr>
          <p:cNvSpPr/>
          <p:nvPr/>
        </p:nvSpPr>
        <p:spPr>
          <a:xfrm>
            <a:off x="4038600" y="3671887"/>
            <a:ext cx="4114800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500" dirty="0">
                <a:solidFill>
                  <a:srgbClr val="017CC5"/>
                </a:solidFill>
                <a:latin typeface="Love Ya Like A Sister" panose="02000000000000000000" pitchFamily="2" charset="0"/>
              </a:rPr>
              <a:t>CALM </a:t>
            </a:r>
            <a:r>
              <a:rPr lang="en-US" altLang="ko-KR" sz="5500" dirty="0">
                <a:solidFill>
                  <a:srgbClr val="01D5E8"/>
                </a:solidFill>
                <a:latin typeface="Love Ya Like A Sister" panose="02000000000000000000" pitchFamily="2" charset="0"/>
              </a:rPr>
              <a:t>WAVE</a:t>
            </a:r>
            <a:endParaRPr lang="ko-KR" altLang="en-US" sz="5500" dirty="0">
              <a:solidFill>
                <a:srgbClr val="01D5E8"/>
              </a:solidFill>
              <a:latin typeface="Love Ya Like A Sister" panose="02000000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487680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카페24 고운밤" pitchFamily="2" charset="-127"/>
                <a:ea typeface="카페24 고운밤" pitchFamily="2" charset="-127"/>
              </a:rPr>
              <a:t>여기에 슬로건 들어가면 </a:t>
            </a:r>
            <a:r>
              <a:rPr lang="ko-KR" altLang="en-US" sz="2400" dirty="0" err="1">
                <a:latin typeface="카페24 고운밤" pitchFamily="2" charset="-127"/>
                <a:ea typeface="카페24 고운밤" pitchFamily="2" charset="-127"/>
              </a:rPr>
              <a:t>될거</a:t>
            </a:r>
            <a:r>
              <a:rPr lang="ko-KR" altLang="en-US" sz="2400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2400" dirty="0" err="1">
                <a:latin typeface="카페24 고운밤" pitchFamily="2" charset="-127"/>
                <a:ea typeface="카페24 고운밤" pitchFamily="2" charset="-127"/>
              </a:rPr>
              <a:t>같은디</a:t>
            </a:r>
            <a:r>
              <a:rPr lang="en-US" altLang="ko-KR" sz="2400" dirty="0">
                <a:latin typeface="카페24 고운밤" pitchFamily="2" charset="-127"/>
                <a:ea typeface="카페24 고운밤" pitchFamily="2" charset="-127"/>
              </a:rPr>
              <a:t>…</a:t>
            </a:r>
          </a:p>
          <a:p>
            <a:pPr algn="ctr"/>
            <a:r>
              <a:rPr lang="ko-KR" altLang="en-US" sz="2400" dirty="0">
                <a:latin typeface="카페24 고운밤" pitchFamily="2" charset="-127"/>
                <a:ea typeface="카페24 고운밤" pitchFamily="2" charset="-127"/>
              </a:rPr>
              <a:t>슬로건 아이디어 받아요</a:t>
            </a:r>
          </a:p>
        </p:txBody>
      </p:sp>
    </p:spTree>
    <p:extLst>
      <p:ext uri="{BB962C8B-B14F-4D97-AF65-F5344CB8AC3E}">
        <p14:creationId xmlns:p14="http://schemas.microsoft.com/office/powerpoint/2010/main" val="3667496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벡터그래픽이(가) 표시된 사진&#10;&#10;자동 생성된 설명">
            <a:extLst>
              <a:ext uri="{FF2B5EF4-FFF2-40B4-BE49-F238E27FC236}">
                <a16:creationId xmlns:a16="http://schemas.microsoft.com/office/drawing/2014/main" id="{0F52D634-2096-602A-8522-2CD5E7675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72549" y="-10043885"/>
            <a:ext cx="1048337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4F8818-1702-06D6-A4A2-0F186B8FF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200" y="-798285"/>
            <a:ext cx="7141723" cy="6858000"/>
          </a:xfrm>
          <a:prstGeom prst="rect">
            <a:avLst/>
          </a:pr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93D971-6968-2588-E432-2E1BAD2AD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7406" y="-8758237"/>
            <a:ext cx="48887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C413A8-4762-CCE8-ADB1-FF2F7C7F8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0316" y="-7406490"/>
            <a:ext cx="4048690" cy="57539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02B2BD-5E7C-9C7E-5535-2C300B43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4977" y="-1443037"/>
            <a:ext cx="32670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20F092-FD5F-4D22-E4F7-9AC69FC7E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1577" y="1952625"/>
            <a:ext cx="27336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A480DC-A3F8-D558-A99F-618CAB73BF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85902" y="5033963"/>
            <a:ext cx="6858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284A8D-A99F-D2EA-83A4-ACE37C00E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D86DDD15-FF3C-285C-6065-763ED3AF8A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0070" y="-9615487"/>
            <a:ext cx="6858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0D89FC-2E69-448F-9894-B0D1875539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77932" y="-351765"/>
            <a:ext cx="7620000" cy="4286250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29F7003-A3CA-1185-206F-9ED3365D8846}"/>
              </a:ext>
            </a:extLst>
          </p:cNvPr>
          <p:cNvSpPr/>
          <p:nvPr/>
        </p:nvSpPr>
        <p:spPr>
          <a:xfrm rot="20938260">
            <a:off x="2503909" y="3070384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4CE6B8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" name="그래픽 20" descr="휴대폰 및 계산기와 노트북">
            <a:extLst>
              <a:ext uri="{FF2B5EF4-FFF2-40B4-BE49-F238E27FC236}">
                <a16:creationId xmlns:a16="http://schemas.microsoft.com/office/drawing/2014/main" id="{EC36A63C-B0DF-F842-414D-61593184A4F5}"/>
              </a:ext>
            </a:extLst>
          </p:cNvPr>
          <p:cNvGrpSpPr/>
          <p:nvPr/>
        </p:nvGrpSpPr>
        <p:grpSpPr>
          <a:xfrm>
            <a:off x="3512791" y="3431328"/>
            <a:ext cx="2132799" cy="2875902"/>
            <a:chOff x="3512791" y="3518412"/>
            <a:chExt cx="2132799" cy="2875902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C778CF8-5888-5843-38C1-4AD70A6C3E5D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6352E7AE-C748-940A-33D8-72DD81304BA4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4A89CAF8-BB77-66D7-4F2C-9DCB19EDFD53}"/>
              </a:ext>
            </a:extLst>
          </p:cNvPr>
          <p:cNvSpPr/>
          <p:nvPr/>
        </p:nvSpPr>
        <p:spPr>
          <a:xfrm>
            <a:off x="7823469" y="3254556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8" name="그래픽 20" descr="휴대폰 및 계산기와 노트북">
            <a:extLst>
              <a:ext uri="{FF2B5EF4-FFF2-40B4-BE49-F238E27FC236}">
                <a16:creationId xmlns:a16="http://schemas.microsoft.com/office/drawing/2014/main" id="{21989849-B232-EDC4-5D62-5557B52006E8}"/>
              </a:ext>
            </a:extLst>
          </p:cNvPr>
          <p:cNvGrpSpPr/>
          <p:nvPr/>
        </p:nvGrpSpPr>
        <p:grpSpPr>
          <a:xfrm>
            <a:off x="5863079" y="5814978"/>
            <a:ext cx="2118198" cy="426694"/>
            <a:chOff x="5863079" y="5902062"/>
            <a:chExt cx="2118198" cy="426694"/>
          </a:xfrm>
          <a:solidFill>
            <a:srgbClr val="4CE6B8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FAAB94B-68C8-9A59-6600-0AD3EAD4FB93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597F950-F4A0-F481-3AE9-7BF2622586D0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" name="그래픽 20" descr="휴대폰 및 계산기와 노트북">
            <a:extLst>
              <a:ext uri="{FF2B5EF4-FFF2-40B4-BE49-F238E27FC236}">
                <a16:creationId xmlns:a16="http://schemas.microsoft.com/office/drawing/2014/main" id="{898DE2A1-C9CE-1A5C-3DFE-0628093A68A4}"/>
              </a:ext>
            </a:extLst>
          </p:cNvPr>
          <p:cNvGrpSpPr/>
          <p:nvPr/>
        </p:nvGrpSpPr>
        <p:grpSpPr>
          <a:xfrm>
            <a:off x="2224783" y="3272873"/>
            <a:ext cx="1074024" cy="2075880"/>
            <a:chOff x="2224783" y="3359957"/>
            <a:chExt cx="1074024" cy="2075880"/>
          </a:xfrm>
        </p:grpSpPr>
        <p:sp>
          <p:nvSpPr>
            <p:cNvPr id="2048" name="자유형: 도형 2047">
              <a:extLst>
                <a:ext uri="{FF2B5EF4-FFF2-40B4-BE49-F238E27FC236}">
                  <a16:creationId xmlns:a16="http://schemas.microsoft.com/office/drawing/2014/main" id="{49C76ECA-40CF-D606-6992-6CB42A5B867D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49" name="그래픽 20" descr="휴대폰 및 계산기와 노트북">
              <a:extLst>
                <a:ext uri="{FF2B5EF4-FFF2-40B4-BE49-F238E27FC236}">
                  <a16:creationId xmlns:a16="http://schemas.microsoft.com/office/drawing/2014/main" id="{DB843760-79AE-690D-EE27-F3CC62CE213D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051" name="그래픽 20" descr="휴대폰 및 계산기와 노트북">
                <a:extLst>
                  <a:ext uri="{FF2B5EF4-FFF2-40B4-BE49-F238E27FC236}">
                    <a16:creationId xmlns:a16="http://schemas.microsoft.com/office/drawing/2014/main" id="{DB093D6A-6CF6-9BF6-DC4E-BD7612641A90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1B50F2E6-369C-F906-0491-426DB530BD58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8D06C3B5-7E38-06D4-A9D0-966CD28B4077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7794037B-94F8-4BC4-ED35-2F2489540786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BDE4C2E7-1C99-18E2-CD54-C7840799A1BF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C2D9E0B5-321A-EE29-4B93-3EAFEB6FC410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DADB4F19-97BE-5831-9BF1-6B0114ED55AF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2A580781-1DF8-EDFB-EDBB-EE191A5D58CA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9" name="그래픽 20" descr="휴대폰 및 계산기와 노트북">
                <a:extLst>
                  <a:ext uri="{FF2B5EF4-FFF2-40B4-BE49-F238E27FC236}">
                    <a16:creationId xmlns:a16="http://schemas.microsoft.com/office/drawing/2014/main" id="{A04955A2-5A4E-0C69-D392-E9CC03D7EE8F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A2F2A5DA-DC8D-5B8E-4A58-C1EE8F385CBB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FE8233A7-D950-2BE0-F68F-F92A016CBCE2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1674E8A5-D4AC-A24B-DA4D-13CC9E88C96B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BB6BFBF0-64CA-E852-A8B1-50AD5D28D5C0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C82E0585-7768-CDAA-F6F5-EBD6EC8B7A6F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5" name="그래픽 20" descr="휴대폰 및 계산기와 노트북">
                <a:extLst>
                  <a:ext uri="{FF2B5EF4-FFF2-40B4-BE49-F238E27FC236}">
                    <a16:creationId xmlns:a16="http://schemas.microsoft.com/office/drawing/2014/main" id="{3D0A4756-5C5D-FEFC-41EE-71A1EB7A10DF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9E226C9C-CC7E-0694-2F7C-E6A81A48E6F6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CEBE18A5-C5E4-6591-D787-D5C7CBFC1D26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EF3C913F-F797-E32E-6D9D-5140BA5A8E9E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9" name="자유형: 도형 2068">
                  <a:extLst>
                    <a:ext uri="{FF2B5EF4-FFF2-40B4-BE49-F238E27FC236}">
                      <a16:creationId xmlns:a16="http://schemas.microsoft.com/office/drawing/2014/main" id="{E19A60D1-30AB-132B-F3CE-2257AD034285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0" name="자유형: 도형 2069">
                  <a:extLst>
                    <a:ext uri="{FF2B5EF4-FFF2-40B4-BE49-F238E27FC236}">
                      <a16:creationId xmlns:a16="http://schemas.microsoft.com/office/drawing/2014/main" id="{DC7BB6F2-C68A-A7AC-0CFE-D5A69FB4CCC5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1" name="그래픽 20" descr="휴대폰 및 계산기와 노트북">
                <a:extLst>
                  <a:ext uri="{FF2B5EF4-FFF2-40B4-BE49-F238E27FC236}">
                    <a16:creationId xmlns:a16="http://schemas.microsoft.com/office/drawing/2014/main" id="{5890726B-666C-1442-4DC6-F877C4639AD7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263E4532-4A07-8132-CD8E-20F52FD46300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3" name="자유형: 도형 2072">
                  <a:extLst>
                    <a:ext uri="{FF2B5EF4-FFF2-40B4-BE49-F238E27FC236}">
                      <a16:creationId xmlns:a16="http://schemas.microsoft.com/office/drawing/2014/main" id="{0603043C-1A66-0491-8CA2-62462434C052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4" name="자유형: 도형 2073">
                  <a:extLst>
                    <a:ext uri="{FF2B5EF4-FFF2-40B4-BE49-F238E27FC236}">
                      <a16:creationId xmlns:a16="http://schemas.microsoft.com/office/drawing/2014/main" id="{8DF076AA-21A7-9D71-C18B-975C1C7754AE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5" name="자유형: 도형 2074">
                  <a:extLst>
                    <a:ext uri="{FF2B5EF4-FFF2-40B4-BE49-F238E27FC236}">
                      <a16:creationId xmlns:a16="http://schemas.microsoft.com/office/drawing/2014/main" id="{9D92300A-AED1-3996-99E3-319BCB16013B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6" name="자유형: 도형 2075">
                  <a:extLst>
                    <a:ext uri="{FF2B5EF4-FFF2-40B4-BE49-F238E27FC236}">
                      <a16:creationId xmlns:a16="http://schemas.microsoft.com/office/drawing/2014/main" id="{984086B0-8797-46D9-3800-72E03F866C0D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7" name="그래픽 20" descr="휴대폰 및 계산기와 노트북">
                <a:extLst>
                  <a:ext uri="{FF2B5EF4-FFF2-40B4-BE49-F238E27FC236}">
                    <a16:creationId xmlns:a16="http://schemas.microsoft.com/office/drawing/2014/main" id="{C88D799F-65BA-AB88-A125-F967B84F9F26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078" name="자유형: 도형 2077">
                  <a:extLst>
                    <a:ext uri="{FF2B5EF4-FFF2-40B4-BE49-F238E27FC236}">
                      <a16:creationId xmlns:a16="http://schemas.microsoft.com/office/drawing/2014/main" id="{32810A79-DFA4-B68D-9111-11B677D1A0E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9" name="자유형: 도형 2078">
                  <a:extLst>
                    <a:ext uri="{FF2B5EF4-FFF2-40B4-BE49-F238E27FC236}">
                      <a16:creationId xmlns:a16="http://schemas.microsoft.com/office/drawing/2014/main" id="{104B8802-90B1-FA65-5106-8F6B70FF4B33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4B51477F-B4EE-FC85-90C0-03C60FA20347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83041FC-D98C-18F3-6CE4-63BBA320F9A0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4CE6B8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CB72960E-68F8-F053-5572-6A458839CE64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29" name="자유형: 도형 1028">
              <a:extLst>
                <a:ext uri="{FF2B5EF4-FFF2-40B4-BE49-F238E27FC236}">
                  <a16:creationId xmlns:a16="http://schemas.microsoft.com/office/drawing/2014/main" id="{C2771C1E-F7ED-6225-0C8A-B1071DAFF5B2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E9A54E4C-BAC7-FA61-9A5A-61341F530A4E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31" name="그래픽 20" descr="휴대폰 및 계산기와 노트북">
            <a:extLst>
              <a:ext uri="{FF2B5EF4-FFF2-40B4-BE49-F238E27FC236}">
                <a16:creationId xmlns:a16="http://schemas.microsoft.com/office/drawing/2014/main" id="{B59EC2FF-823A-CA45-DF49-C477997A7F53}"/>
              </a:ext>
            </a:extLst>
          </p:cNvPr>
          <p:cNvGrpSpPr/>
          <p:nvPr/>
        </p:nvGrpSpPr>
        <p:grpSpPr>
          <a:xfrm>
            <a:off x="8172390" y="4045912"/>
            <a:ext cx="1074033" cy="2085530"/>
            <a:chOff x="8172390" y="4132996"/>
            <a:chExt cx="1074033" cy="2085530"/>
          </a:xfrm>
        </p:grpSpPr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DEBB168B-B454-FA47-E6D5-569552CC83FA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C4BF2794-B25A-9A2A-DD84-6FC5BB3F702D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FCD55E02-07EC-17D7-B6EC-8E69F65E848D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4CE6B8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2778C589-7CD4-3B77-B925-05A726A73659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6" name="자유형: 도형 1035">
              <a:extLst>
                <a:ext uri="{FF2B5EF4-FFF2-40B4-BE49-F238E27FC236}">
                  <a16:creationId xmlns:a16="http://schemas.microsoft.com/office/drawing/2014/main" id="{F08ED706-C0A7-C5D9-9C86-23531781EB04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AA694642-5FA5-7E6A-26FB-B4216AA032F2}"/>
              </a:ext>
            </a:extLst>
          </p:cNvPr>
          <p:cNvSpPr/>
          <p:nvPr/>
        </p:nvSpPr>
        <p:spPr>
          <a:xfrm>
            <a:off x="7823469" y="2926433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780ABBD2-41DB-3F92-D5B3-F57D35DF5A22}"/>
              </a:ext>
            </a:extLst>
          </p:cNvPr>
          <p:cNvSpPr/>
          <p:nvPr/>
        </p:nvSpPr>
        <p:spPr>
          <a:xfrm>
            <a:off x="3759231" y="2453550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931A21F0-345C-6E08-A449-0CFC099BDC89}"/>
              </a:ext>
            </a:extLst>
          </p:cNvPr>
          <p:cNvSpPr/>
          <p:nvPr/>
        </p:nvSpPr>
        <p:spPr>
          <a:xfrm>
            <a:off x="4367224" y="2414947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1" name="자유형: 도형 1040">
            <a:extLst>
              <a:ext uri="{FF2B5EF4-FFF2-40B4-BE49-F238E27FC236}">
                <a16:creationId xmlns:a16="http://schemas.microsoft.com/office/drawing/2014/main" id="{E7FDBC45-3673-BE88-B16A-9C57A3978468}"/>
              </a:ext>
            </a:extLst>
          </p:cNvPr>
          <p:cNvSpPr/>
          <p:nvPr/>
        </p:nvSpPr>
        <p:spPr>
          <a:xfrm>
            <a:off x="5125786" y="4402987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2" name="자유형: 도형 1041">
            <a:extLst>
              <a:ext uri="{FF2B5EF4-FFF2-40B4-BE49-F238E27FC236}">
                <a16:creationId xmlns:a16="http://schemas.microsoft.com/office/drawing/2014/main" id="{43775CAA-B2EE-F8E3-2BC2-67220918E23A}"/>
              </a:ext>
            </a:extLst>
          </p:cNvPr>
          <p:cNvSpPr/>
          <p:nvPr/>
        </p:nvSpPr>
        <p:spPr>
          <a:xfrm>
            <a:off x="3963111" y="2671028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43" name="그래픽 20" descr="휴대폰 및 계산기와 노트북">
            <a:extLst>
              <a:ext uri="{FF2B5EF4-FFF2-40B4-BE49-F238E27FC236}">
                <a16:creationId xmlns:a16="http://schemas.microsoft.com/office/drawing/2014/main" id="{0D420789-B292-22A6-481B-E5D53C40EB9D}"/>
              </a:ext>
            </a:extLst>
          </p:cNvPr>
          <p:cNvGrpSpPr/>
          <p:nvPr/>
        </p:nvGrpSpPr>
        <p:grpSpPr>
          <a:xfrm>
            <a:off x="4047082" y="2744981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1044" name="그래픽 20" descr="휴대폰 및 계산기와 노트북">
              <a:extLst>
                <a:ext uri="{FF2B5EF4-FFF2-40B4-BE49-F238E27FC236}">
                  <a16:creationId xmlns:a16="http://schemas.microsoft.com/office/drawing/2014/main" id="{DB15392F-432B-2D4C-856F-AA589DFB56BF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1D0DD572-BF1E-DA7F-527A-C31E281450A9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6" name="자유형: 도형 1045">
                <a:extLst>
                  <a:ext uri="{FF2B5EF4-FFF2-40B4-BE49-F238E27FC236}">
                    <a16:creationId xmlns:a16="http://schemas.microsoft.com/office/drawing/2014/main" id="{89B78422-8CB2-8781-2961-93ECEFE6ABC7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785F94EB-590A-9816-8D24-D50DF1BCD048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38B9928F-30FA-3C55-D9AA-4BA8148F057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9" name="자유형: 도형 1048">
                <a:extLst>
                  <a:ext uri="{FF2B5EF4-FFF2-40B4-BE49-F238E27FC236}">
                    <a16:creationId xmlns:a16="http://schemas.microsoft.com/office/drawing/2014/main" id="{4B6BAE14-BAA3-64D8-DD25-7E703D85712C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053737AC-4E57-87FF-AE7D-C4AA23CC346A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6440BAD0-1495-41FB-04D1-F13CC5814661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B64EAB59-3D37-6AA4-251B-C0353C892828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05A027B9-5818-B6A6-374B-0F0E6E5810FB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95FC3F40-F2BA-50E7-D89D-416C61B8A7EF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83558671-051D-F48F-B17F-73BAB32E3551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0" name="자유형: 도형 2079">
                <a:extLst>
                  <a:ext uri="{FF2B5EF4-FFF2-40B4-BE49-F238E27FC236}">
                    <a16:creationId xmlns:a16="http://schemas.microsoft.com/office/drawing/2014/main" id="{317E5490-165B-33A0-77CC-7CD4C1808D73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81" name="그래픽 20" descr="휴대폰 및 계산기와 노트북">
              <a:extLst>
                <a:ext uri="{FF2B5EF4-FFF2-40B4-BE49-F238E27FC236}">
                  <a16:creationId xmlns:a16="http://schemas.microsoft.com/office/drawing/2014/main" id="{010DF0E8-1D20-AAFE-F43A-E819AADF08FB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2082" name="자유형: 도형 2081">
                <a:extLst>
                  <a:ext uri="{FF2B5EF4-FFF2-40B4-BE49-F238E27FC236}">
                    <a16:creationId xmlns:a16="http://schemas.microsoft.com/office/drawing/2014/main" id="{726E7C57-747E-30B7-7B36-5DA9284C1F8D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3" name="자유형: 도형 2082">
                <a:extLst>
                  <a:ext uri="{FF2B5EF4-FFF2-40B4-BE49-F238E27FC236}">
                    <a16:creationId xmlns:a16="http://schemas.microsoft.com/office/drawing/2014/main" id="{41FF3341-647B-B3A8-DF63-0A923DBE0D9D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4" name="자유형: 도형 2083">
                <a:extLst>
                  <a:ext uri="{FF2B5EF4-FFF2-40B4-BE49-F238E27FC236}">
                    <a16:creationId xmlns:a16="http://schemas.microsoft.com/office/drawing/2014/main" id="{C2DF431F-097A-0F77-A640-68D919A707E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5" name="자유형: 도형 2084">
                <a:extLst>
                  <a:ext uri="{FF2B5EF4-FFF2-40B4-BE49-F238E27FC236}">
                    <a16:creationId xmlns:a16="http://schemas.microsoft.com/office/drawing/2014/main" id="{AF306E5F-0990-CF07-933B-A1AE4EA0D332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6" name="자유형: 도형 2085">
                <a:extLst>
                  <a:ext uri="{FF2B5EF4-FFF2-40B4-BE49-F238E27FC236}">
                    <a16:creationId xmlns:a16="http://schemas.microsoft.com/office/drawing/2014/main" id="{CC4643AE-B182-E0A6-4BC4-EBDC530AFA4B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7" name="자유형: 도형 2086">
                <a:extLst>
                  <a:ext uri="{FF2B5EF4-FFF2-40B4-BE49-F238E27FC236}">
                    <a16:creationId xmlns:a16="http://schemas.microsoft.com/office/drawing/2014/main" id="{A3415007-2F0C-EB07-F85B-4B04BD8DC236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8" name="자유형: 도형 2087">
                <a:extLst>
                  <a:ext uri="{FF2B5EF4-FFF2-40B4-BE49-F238E27FC236}">
                    <a16:creationId xmlns:a16="http://schemas.microsoft.com/office/drawing/2014/main" id="{2D037069-E3E3-789E-BC4E-021CFF7A6DA7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9" name="자유형: 도형 2088">
                <a:extLst>
                  <a:ext uri="{FF2B5EF4-FFF2-40B4-BE49-F238E27FC236}">
                    <a16:creationId xmlns:a16="http://schemas.microsoft.com/office/drawing/2014/main" id="{905EDB41-D3B2-4BF1-0D65-00ABFC1AE68B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0" name="자유형: 도형 2089">
                <a:extLst>
                  <a:ext uri="{FF2B5EF4-FFF2-40B4-BE49-F238E27FC236}">
                    <a16:creationId xmlns:a16="http://schemas.microsoft.com/office/drawing/2014/main" id="{B05BBB68-1495-45D9-4F35-771839410405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1" name="자유형: 도형 2090">
                <a:extLst>
                  <a:ext uri="{FF2B5EF4-FFF2-40B4-BE49-F238E27FC236}">
                    <a16:creationId xmlns:a16="http://schemas.microsoft.com/office/drawing/2014/main" id="{8D11BD41-EFB9-906A-5F9E-3BE9A1023CD2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2" name="자유형: 도형 2091">
                <a:extLst>
                  <a:ext uri="{FF2B5EF4-FFF2-40B4-BE49-F238E27FC236}">
                    <a16:creationId xmlns:a16="http://schemas.microsoft.com/office/drawing/2014/main" id="{AE8817F5-12D8-84B1-25E9-A486D59A61E5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3" name="자유형: 도형 2092">
                <a:extLst>
                  <a:ext uri="{FF2B5EF4-FFF2-40B4-BE49-F238E27FC236}">
                    <a16:creationId xmlns:a16="http://schemas.microsoft.com/office/drawing/2014/main" id="{4D7A9B32-25C5-06B5-7151-F125185BCF77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4" name="자유형: 도형 2093">
                <a:extLst>
                  <a:ext uri="{FF2B5EF4-FFF2-40B4-BE49-F238E27FC236}">
                    <a16:creationId xmlns:a16="http://schemas.microsoft.com/office/drawing/2014/main" id="{39235C2F-8C13-3AA8-1D66-1AFD5606DD52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5" name="자유형: 도형 2094">
                <a:extLst>
                  <a:ext uri="{FF2B5EF4-FFF2-40B4-BE49-F238E27FC236}">
                    <a16:creationId xmlns:a16="http://schemas.microsoft.com/office/drawing/2014/main" id="{0AA5E42E-BBB6-85BF-447D-AF027DB344EF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96" name="그래픽 20" descr="휴대폰 및 계산기와 노트북">
              <a:extLst>
                <a:ext uri="{FF2B5EF4-FFF2-40B4-BE49-F238E27FC236}">
                  <a16:creationId xmlns:a16="http://schemas.microsoft.com/office/drawing/2014/main" id="{C1C64506-E174-A678-7680-F3B98ABEC357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2097" name="자유형: 도형 2096">
                <a:extLst>
                  <a:ext uri="{FF2B5EF4-FFF2-40B4-BE49-F238E27FC236}">
                    <a16:creationId xmlns:a16="http://schemas.microsoft.com/office/drawing/2014/main" id="{9977D508-675A-4AC2-13A0-1E53C3DFB8E4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8" name="자유형: 도형 2097">
                <a:extLst>
                  <a:ext uri="{FF2B5EF4-FFF2-40B4-BE49-F238E27FC236}">
                    <a16:creationId xmlns:a16="http://schemas.microsoft.com/office/drawing/2014/main" id="{1AC838A2-A18D-0B2D-4413-F68BA866E8FF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9" name="자유형: 도형 2098">
                <a:extLst>
                  <a:ext uri="{FF2B5EF4-FFF2-40B4-BE49-F238E27FC236}">
                    <a16:creationId xmlns:a16="http://schemas.microsoft.com/office/drawing/2014/main" id="{DFE3D657-06D8-8386-4179-AB0169575080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0" name="자유형: 도형 2099">
                <a:extLst>
                  <a:ext uri="{FF2B5EF4-FFF2-40B4-BE49-F238E27FC236}">
                    <a16:creationId xmlns:a16="http://schemas.microsoft.com/office/drawing/2014/main" id="{359336BC-1BF5-4D29-ADB7-571BEDF68C66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1" name="자유형: 도형 2100">
                <a:extLst>
                  <a:ext uri="{FF2B5EF4-FFF2-40B4-BE49-F238E27FC236}">
                    <a16:creationId xmlns:a16="http://schemas.microsoft.com/office/drawing/2014/main" id="{2FA2F92C-0EF5-5C9A-8160-407A79BA5593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2" name="자유형: 도형 2101">
                <a:extLst>
                  <a:ext uri="{FF2B5EF4-FFF2-40B4-BE49-F238E27FC236}">
                    <a16:creationId xmlns:a16="http://schemas.microsoft.com/office/drawing/2014/main" id="{C7C268F5-D177-5E7A-CA83-B487442B3392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3" name="자유형: 도형 2102">
                <a:extLst>
                  <a:ext uri="{FF2B5EF4-FFF2-40B4-BE49-F238E27FC236}">
                    <a16:creationId xmlns:a16="http://schemas.microsoft.com/office/drawing/2014/main" id="{FF424BE3-D6FD-F7AC-E514-937F82FE712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4" name="자유형: 도형 2103">
                <a:extLst>
                  <a:ext uri="{FF2B5EF4-FFF2-40B4-BE49-F238E27FC236}">
                    <a16:creationId xmlns:a16="http://schemas.microsoft.com/office/drawing/2014/main" id="{88243F63-B392-2C1B-0578-B84F54FE67F1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5" name="자유형: 도형 2104">
                <a:extLst>
                  <a:ext uri="{FF2B5EF4-FFF2-40B4-BE49-F238E27FC236}">
                    <a16:creationId xmlns:a16="http://schemas.microsoft.com/office/drawing/2014/main" id="{79F6AC2A-AA8B-ABCD-64BD-A6A88E16D13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6" name="자유형: 도형 2105">
                <a:extLst>
                  <a:ext uri="{FF2B5EF4-FFF2-40B4-BE49-F238E27FC236}">
                    <a16:creationId xmlns:a16="http://schemas.microsoft.com/office/drawing/2014/main" id="{00B85E13-BF6F-22DF-5A33-58811552B112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7" name="자유형: 도형 2106">
                <a:extLst>
                  <a:ext uri="{FF2B5EF4-FFF2-40B4-BE49-F238E27FC236}">
                    <a16:creationId xmlns:a16="http://schemas.microsoft.com/office/drawing/2014/main" id="{235C2170-1CEA-FC67-211D-FCAA002C0B07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8" name="자유형: 도형 2107">
                <a:extLst>
                  <a:ext uri="{FF2B5EF4-FFF2-40B4-BE49-F238E27FC236}">
                    <a16:creationId xmlns:a16="http://schemas.microsoft.com/office/drawing/2014/main" id="{794A143F-8896-7BBA-89D7-D0422317BDA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9" name="자유형: 도형 2108">
                <a:extLst>
                  <a:ext uri="{FF2B5EF4-FFF2-40B4-BE49-F238E27FC236}">
                    <a16:creationId xmlns:a16="http://schemas.microsoft.com/office/drawing/2014/main" id="{ED7D5B13-2CD7-15D9-E9EA-2682AF516AB8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0" name="자유형: 도형 2109">
                <a:extLst>
                  <a:ext uri="{FF2B5EF4-FFF2-40B4-BE49-F238E27FC236}">
                    <a16:creationId xmlns:a16="http://schemas.microsoft.com/office/drawing/2014/main" id="{02DB79D0-8829-4B78-42A2-33139B6D20F8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11" name="그래픽 20" descr="휴대폰 및 계산기와 노트북">
              <a:extLst>
                <a:ext uri="{FF2B5EF4-FFF2-40B4-BE49-F238E27FC236}">
                  <a16:creationId xmlns:a16="http://schemas.microsoft.com/office/drawing/2014/main" id="{51763611-96A1-2665-B76F-A27F29FA70DC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2112" name="자유형: 도형 2111">
                <a:extLst>
                  <a:ext uri="{FF2B5EF4-FFF2-40B4-BE49-F238E27FC236}">
                    <a16:creationId xmlns:a16="http://schemas.microsoft.com/office/drawing/2014/main" id="{D3A78276-CBBC-93B4-1329-1F00C558262D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3" name="자유형: 도형 2112">
                <a:extLst>
                  <a:ext uri="{FF2B5EF4-FFF2-40B4-BE49-F238E27FC236}">
                    <a16:creationId xmlns:a16="http://schemas.microsoft.com/office/drawing/2014/main" id="{18B1656E-23EE-85BE-0303-6098F6069587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4" name="자유형: 도형 2113">
                <a:extLst>
                  <a:ext uri="{FF2B5EF4-FFF2-40B4-BE49-F238E27FC236}">
                    <a16:creationId xmlns:a16="http://schemas.microsoft.com/office/drawing/2014/main" id="{249D9BED-0C6C-7BCF-C134-ADB2BAC7197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5" name="자유형: 도형 2114">
                <a:extLst>
                  <a:ext uri="{FF2B5EF4-FFF2-40B4-BE49-F238E27FC236}">
                    <a16:creationId xmlns:a16="http://schemas.microsoft.com/office/drawing/2014/main" id="{6818EED5-37BE-95C0-4F39-5E9053BE82DE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6" name="자유형: 도형 2115">
                <a:extLst>
                  <a:ext uri="{FF2B5EF4-FFF2-40B4-BE49-F238E27FC236}">
                    <a16:creationId xmlns:a16="http://schemas.microsoft.com/office/drawing/2014/main" id="{B44FEDAD-0DC9-B24A-6939-72BC314E1673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7" name="자유형: 도형 2116">
                <a:extLst>
                  <a:ext uri="{FF2B5EF4-FFF2-40B4-BE49-F238E27FC236}">
                    <a16:creationId xmlns:a16="http://schemas.microsoft.com/office/drawing/2014/main" id="{B7C09F1D-814D-20A4-F855-B9E8DFF09A3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8" name="자유형: 도형 2117">
                <a:extLst>
                  <a:ext uri="{FF2B5EF4-FFF2-40B4-BE49-F238E27FC236}">
                    <a16:creationId xmlns:a16="http://schemas.microsoft.com/office/drawing/2014/main" id="{9E3AD959-6028-2AFA-B1E3-9020A8ECD59D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9" name="자유형: 도형 2118">
                <a:extLst>
                  <a:ext uri="{FF2B5EF4-FFF2-40B4-BE49-F238E27FC236}">
                    <a16:creationId xmlns:a16="http://schemas.microsoft.com/office/drawing/2014/main" id="{1E8D114D-7986-E4FD-E498-2827B2484F25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0" name="자유형: 도형 2119">
                <a:extLst>
                  <a:ext uri="{FF2B5EF4-FFF2-40B4-BE49-F238E27FC236}">
                    <a16:creationId xmlns:a16="http://schemas.microsoft.com/office/drawing/2014/main" id="{809E46E9-5CD2-B948-3FE8-E883449F6477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1" name="자유형: 도형 2120">
                <a:extLst>
                  <a:ext uri="{FF2B5EF4-FFF2-40B4-BE49-F238E27FC236}">
                    <a16:creationId xmlns:a16="http://schemas.microsoft.com/office/drawing/2014/main" id="{FE5F786A-09D7-011F-B0FC-8456FA1A5DC3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2" name="자유형: 도형 2121">
                <a:extLst>
                  <a:ext uri="{FF2B5EF4-FFF2-40B4-BE49-F238E27FC236}">
                    <a16:creationId xmlns:a16="http://schemas.microsoft.com/office/drawing/2014/main" id="{D773C2DC-55DE-E572-A61D-254BA1D9F58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3" name="자유형: 도형 2122">
                <a:extLst>
                  <a:ext uri="{FF2B5EF4-FFF2-40B4-BE49-F238E27FC236}">
                    <a16:creationId xmlns:a16="http://schemas.microsoft.com/office/drawing/2014/main" id="{443E3F3E-2333-D0D0-8B99-31738CC418F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4" name="자유형: 도형 2123">
                <a:extLst>
                  <a:ext uri="{FF2B5EF4-FFF2-40B4-BE49-F238E27FC236}">
                    <a16:creationId xmlns:a16="http://schemas.microsoft.com/office/drawing/2014/main" id="{8B644A90-953B-4433-F296-D92617A268F2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5" name="자유형: 도형 2124">
                <a:extLst>
                  <a:ext uri="{FF2B5EF4-FFF2-40B4-BE49-F238E27FC236}">
                    <a16:creationId xmlns:a16="http://schemas.microsoft.com/office/drawing/2014/main" id="{D27E3254-1EDD-A6BE-B52F-8BC19C28DB47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26" name="그래픽 20" descr="휴대폰 및 계산기와 노트북">
              <a:extLst>
                <a:ext uri="{FF2B5EF4-FFF2-40B4-BE49-F238E27FC236}">
                  <a16:creationId xmlns:a16="http://schemas.microsoft.com/office/drawing/2014/main" id="{0ACAF2EE-C390-FCDC-41F3-A631071DA3B9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2127" name="자유형: 도형 2126">
                <a:extLst>
                  <a:ext uri="{FF2B5EF4-FFF2-40B4-BE49-F238E27FC236}">
                    <a16:creationId xmlns:a16="http://schemas.microsoft.com/office/drawing/2014/main" id="{06DEF35D-197C-BCCD-1C98-DCCC59DCD5C8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8" name="자유형: 도형 2127">
                <a:extLst>
                  <a:ext uri="{FF2B5EF4-FFF2-40B4-BE49-F238E27FC236}">
                    <a16:creationId xmlns:a16="http://schemas.microsoft.com/office/drawing/2014/main" id="{C51DCEC0-9C1B-6A6D-AF8C-9F0F745E880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9" name="자유형: 도형 2128">
                <a:extLst>
                  <a:ext uri="{FF2B5EF4-FFF2-40B4-BE49-F238E27FC236}">
                    <a16:creationId xmlns:a16="http://schemas.microsoft.com/office/drawing/2014/main" id="{01324AC1-4BD8-8DD7-730A-85E0B986F54C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0" name="자유형: 도형 2129">
                <a:extLst>
                  <a:ext uri="{FF2B5EF4-FFF2-40B4-BE49-F238E27FC236}">
                    <a16:creationId xmlns:a16="http://schemas.microsoft.com/office/drawing/2014/main" id="{700BF38B-CCF5-4686-8DA5-1E03964AD812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1" name="자유형: 도형 2130">
                <a:extLst>
                  <a:ext uri="{FF2B5EF4-FFF2-40B4-BE49-F238E27FC236}">
                    <a16:creationId xmlns:a16="http://schemas.microsoft.com/office/drawing/2014/main" id="{CEE10758-043C-79D0-F845-C61D8E042EEE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2" name="자유형: 도형 2131">
                <a:extLst>
                  <a:ext uri="{FF2B5EF4-FFF2-40B4-BE49-F238E27FC236}">
                    <a16:creationId xmlns:a16="http://schemas.microsoft.com/office/drawing/2014/main" id="{01F99EBC-2626-A3A9-3920-359E74B1BA2A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3" name="자유형: 도형 2132">
                <a:extLst>
                  <a:ext uri="{FF2B5EF4-FFF2-40B4-BE49-F238E27FC236}">
                    <a16:creationId xmlns:a16="http://schemas.microsoft.com/office/drawing/2014/main" id="{A4B7FAF8-8229-900F-9B90-E033847B3279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4" name="자유형: 도형 2133">
                <a:extLst>
                  <a:ext uri="{FF2B5EF4-FFF2-40B4-BE49-F238E27FC236}">
                    <a16:creationId xmlns:a16="http://schemas.microsoft.com/office/drawing/2014/main" id="{42CE4FF0-28EB-AB8A-B79F-DDF111F346F1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5" name="자유형: 도형 2134">
                <a:extLst>
                  <a:ext uri="{FF2B5EF4-FFF2-40B4-BE49-F238E27FC236}">
                    <a16:creationId xmlns:a16="http://schemas.microsoft.com/office/drawing/2014/main" id="{7D9C7BFB-8203-9DF6-1E5B-F960B39F4BC9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6" name="자유형: 도형 2135">
                <a:extLst>
                  <a:ext uri="{FF2B5EF4-FFF2-40B4-BE49-F238E27FC236}">
                    <a16:creationId xmlns:a16="http://schemas.microsoft.com/office/drawing/2014/main" id="{8128464C-D03F-65EF-3E1F-228642D1B7BC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7" name="자유형: 도형 2136">
                <a:extLst>
                  <a:ext uri="{FF2B5EF4-FFF2-40B4-BE49-F238E27FC236}">
                    <a16:creationId xmlns:a16="http://schemas.microsoft.com/office/drawing/2014/main" id="{716B85EE-FEB3-E982-52FD-284399A9CF74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8" name="자유형: 도형 2137">
                <a:extLst>
                  <a:ext uri="{FF2B5EF4-FFF2-40B4-BE49-F238E27FC236}">
                    <a16:creationId xmlns:a16="http://schemas.microsoft.com/office/drawing/2014/main" id="{9FFCA46D-7C79-BF1C-5758-9A46D3B9628B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39" name="그래픽 20" descr="휴대폰 및 계산기와 노트북">
              <a:extLst>
                <a:ext uri="{FF2B5EF4-FFF2-40B4-BE49-F238E27FC236}">
                  <a16:creationId xmlns:a16="http://schemas.microsoft.com/office/drawing/2014/main" id="{232DAC63-A43F-7B1B-06B1-6A10D3386008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2140" name="자유형: 도형 2139">
                <a:extLst>
                  <a:ext uri="{FF2B5EF4-FFF2-40B4-BE49-F238E27FC236}">
                    <a16:creationId xmlns:a16="http://schemas.microsoft.com/office/drawing/2014/main" id="{EC46A4AC-925B-BC43-8ADF-F9319A544825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1" name="자유형: 도형 2140">
                <a:extLst>
                  <a:ext uri="{FF2B5EF4-FFF2-40B4-BE49-F238E27FC236}">
                    <a16:creationId xmlns:a16="http://schemas.microsoft.com/office/drawing/2014/main" id="{FCD88C23-1EBB-A61B-8110-D14109324909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2" name="자유형: 도형 2141">
                <a:extLst>
                  <a:ext uri="{FF2B5EF4-FFF2-40B4-BE49-F238E27FC236}">
                    <a16:creationId xmlns:a16="http://schemas.microsoft.com/office/drawing/2014/main" id="{A4E43E86-58A8-9DBE-D2D9-FC9D8DEEC12E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3" name="자유형: 도형 2142">
                <a:extLst>
                  <a:ext uri="{FF2B5EF4-FFF2-40B4-BE49-F238E27FC236}">
                    <a16:creationId xmlns:a16="http://schemas.microsoft.com/office/drawing/2014/main" id="{C11194E1-918B-F0BD-033E-B90D41703BCD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4" name="자유형: 도형 2143">
                <a:extLst>
                  <a:ext uri="{FF2B5EF4-FFF2-40B4-BE49-F238E27FC236}">
                    <a16:creationId xmlns:a16="http://schemas.microsoft.com/office/drawing/2014/main" id="{33C060DA-A052-BD74-D80A-D01D648E387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5" name="자유형: 도형 2144">
                <a:extLst>
                  <a:ext uri="{FF2B5EF4-FFF2-40B4-BE49-F238E27FC236}">
                    <a16:creationId xmlns:a16="http://schemas.microsoft.com/office/drawing/2014/main" id="{C3A65508-EB4D-5E29-AFDF-B08612273756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6" name="자유형: 도형 2145">
                <a:extLst>
                  <a:ext uri="{FF2B5EF4-FFF2-40B4-BE49-F238E27FC236}">
                    <a16:creationId xmlns:a16="http://schemas.microsoft.com/office/drawing/2014/main" id="{D5106E44-C815-2F4B-13B2-610705BFE791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7" name="자유형: 도형 2146">
                <a:extLst>
                  <a:ext uri="{FF2B5EF4-FFF2-40B4-BE49-F238E27FC236}">
                    <a16:creationId xmlns:a16="http://schemas.microsoft.com/office/drawing/2014/main" id="{108F5FC1-7127-6EF2-F58F-C1F8C95B9DA4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8" name="자유형: 도형 2147">
                <a:extLst>
                  <a:ext uri="{FF2B5EF4-FFF2-40B4-BE49-F238E27FC236}">
                    <a16:creationId xmlns:a16="http://schemas.microsoft.com/office/drawing/2014/main" id="{E7908481-1DAC-3ABE-C75B-41800FFA222C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9" name="자유형: 도형 2148">
                <a:extLst>
                  <a:ext uri="{FF2B5EF4-FFF2-40B4-BE49-F238E27FC236}">
                    <a16:creationId xmlns:a16="http://schemas.microsoft.com/office/drawing/2014/main" id="{A244C51C-005B-21E8-EFCD-A7A86FC7D872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150" name="자유형: 도형 2149">
            <a:extLst>
              <a:ext uri="{FF2B5EF4-FFF2-40B4-BE49-F238E27FC236}">
                <a16:creationId xmlns:a16="http://schemas.microsoft.com/office/drawing/2014/main" id="{3842274C-0CC6-C787-169E-9B39B9DF3549}"/>
              </a:ext>
            </a:extLst>
          </p:cNvPr>
          <p:cNvSpPr/>
          <p:nvPr/>
        </p:nvSpPr>
        <p:spPr>
          <a:xfrm>
            <a:off x="3379959" y="449422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53" name="자유형: 도형 2152">
            <a:extLst>
              <a:ext uri="{FF2B5EF4-FFF2-40B4-BE49-F238E27FC236}">
                <a16:creationId xmlns:a16="http://schemas.microsoft.com/office/drawing/2014/main" id="{8C76B089-D99B-BA5B-76F8-66BDE34ECA1D}"/>
              </a:ext>
            </a:extLst>
          </p:cNvPr>
          <p:cNvSpPr/>
          <p:nvPr/>
        </p:nvSpPr>
        <p:spPr>
          <a:xfrm>
            <a:off x="3377646" y="527043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4" name="자유형: 도형 2153">
            <a:extLst>
              <a:ext uri="{FF2B5EF4-FFF2-40B4-BE49-F238E27FC236}">
                <a16:creationId xmlns:a16="http://schemas.microsoft.com/office/drawing/2014/main" id="{C8F68463-3BAD-2C4F-AA9F-08B410B5C512}"/>
              </a:ext>
            </a:extLst>
          </p:cNvPr>
          <p:cNvSpPr/>
          <p:nvPr/>
        </p:nvSpPr>
        <p:spPr>
          <a:xfrm>
            <a:off x="5161388" y="527043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9" name="사다리꼴 2158">
            <a:extLst>
              <a:ext uri="{FF2B5EF4-FFF2-40B4-BE49-F238E27FC236}">
                <a16:creationId xmlns:a16="http://schemas.microsoft.com/office/drawing/2014/main" id="{7E0DC233-5AE7-28BB-13CF-69846E687F51}"/>
              </a:ext>
            </a:extLst>
          </p:cNvPr>
          <p:cNvSpPr/>
          <p:nvPr/>
        </p:nvSpPr>
        <p:spPr>
          <a:xfrm rot="10800000">
            <a:off x="3579547" y="796446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EAC82F-ED51-2843-50F2-28CBA3D807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56283" y="-23564404"/>
            <a:ext cx="4876800" cy="4876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9F0DC1-EBB0-0DE9-E112-D74FD45D73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3603" y="-26159012"/>
            <a:ext cx="4876800" cy="48768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11F9D0C-3C0D-2F2D-3C10-F68D98F0EB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90286" y="-7449713"/>
            <a:ext cx="4876800" cy="4876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A4E7ED-B115-6984-3B13-619187AFC7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35491" y="-25907504"/>
            <a:ext cx="7229062" cy="7229062"/>
          </a:xfrm>
          <a:prstGeom prst="rect">
            <a:avLst/>
          </a:prstGeom>
        </p:spPr>
      </p:pic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CB19E2-0686-D96A-E984-F878085D7F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26256" y="-11668910"/>
            <a:ext cx="6724650" cy="2552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E86B25-7501-2D20-D3EC-1E7FB05327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03272" y="-18991986"/>
            <a:ext cx="3092676" cy="30926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7E8D31-AB7B-9318-D9A0-441A3CE8B3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90286" y="-13754443"/>
            <a:ext cx="5079136" cy="25395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E8ACF9-B232-59FF-FD76-2AD727CB55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51886" y="-18545929"/>
            <a:ext cx="3969929" cy="26466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4269A33-A733-7565-77C5-211F1DAEF9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77629" y="-25157281"/>
            <a:ext cx="2357437" cy="2372946"/>
          </a:xfrm>
          <a:prstGeom prst="rect">
            <a:avLst/>
          </a:prstGeom>
        </p:spPr>
      </p:pic>
      <p:pic>
        <p:nvPicPr>
          <p:cNvPr id="21" name="Picture 6" descr="@OpenVidu">
            <a:extLst>
              <a:ext uri="{FF2B5EF4-FFF2-40B4-BE49-F238E27FC236}">
                <a16:creationId xmlns:a16="http://schemas.microsoft.com/office/drawing/2014/main" id="{CB669C31-1D1D-6B24-E35B-798AFAABF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91588" y="-2542102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47FE31-1A6B-ED1B-05FE-99589286DE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68093" y="-20347301"/>
            <a:ext cx="2023876" cy="1801372"/>
          </a:xfrm>
          <a:prstGeom prst="rect">
            <a:avLst/>
          </a:prstGeom>
        </p:spPr>
      </p:pic>
      <p:pic>
        <p:nvPicPr>
          <p:cNvPr id="2050" name="그림 2049">
            <a:extLst>
              <a:ext uri="{FF2B5EF4-FFF2-40B4-BE49-F238E27FC236}">
                <a16:creationId xmlns:a16="http://schemas.microsoft.com/office/drawing/2014/main" id="{18B85A37-378B-C482-B1A9-EEE9DF9CA82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08113" y="-9385341"/>
            <a:ext cx="7619047" cy="5650793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28D8F02D-A639-401B-3E07-5EB62AE3B9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33208" y="-16808949"/>
            <a:ext cx="6858000" cy="6858000"/>
          </a:xfrm>
          <a:prstGeom prst="rect">
            <a:avLst/>
          </a:prstGeom>
        </p:spPr>
      </p:pic>
      <p:pic>
        <p:nvPicPr>
          <p:cNvPr id="2151" name="그림 2150">
            <a:extLst>
              <a:ext uri="{FF2B5EF4-FFF2-40B4-BE49-F238E27FC236}">
                <a16:creationId xmlns:a16="http://schemas.microsoft.com/office/drawing/2014/main" id="{A648C5E0-0BC1-2FD3-BB10-10FF172CB15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32471" y="-13499966"/>
            <a:ext cx="12192000" cy="3107406"/>
          </a:xfrm>
          <a:prstGeom prst="rect">
            <a:avLst/>
          </a:prstGeom>
        </p:spPr>
      </p:pic>
      <p:pic>
        <p:nvPicPr>
          <p:cNvPr id="2152" name="그림 2151">
            <a:extLst>
              <a:ext uri="{FF2B5EF4-FFF2-40B4-BE49-F238E27FC236}">
                <a16:creationId xmlns:a16="http://schemas.microsoft.com/office/drawing/2014/main" id="{AEEF426F-33BE-94F0-C0C5-8AE04E6C716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60463" y="-26492070"/>
            <a:ext cx="3117714" cy="3117714"/>
          </a:xfrm>
          <a:prstGeom prst="rect">
            <a:avLst/>
          </a:prstGeom>
        </p:spPr>
      </p:pic>
      <p:pic>
        <p:nvPicPr>
          <p:cNvPr id="2155" name="그림 2154">
            <a:extLst>
              <a:ext uri="{FF2B5EF4-FFF2-40B4-BE49-F238E27FC236}">
                <a16:creationId xmlns:a16="http://schemas.microsoft.com/office/drawing/2014/main" id="{6218ECE8-8B1F-7940-5400-3456394A84B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2670" y="-29000092"/>
            <a:ext cx="3788106" cy="2841080"/>
          </a:xfrm>
          <a:prstGeom prst="rect">
            <a:avLst/>
          </a:prstGeom>
        </p:spPr>
      </p:pic>
      <p:pic>
        <p:nvPicPr>
          <p:cNvPr id="2156" name="Picture 20">
            <a:extLst>
              <a:ext uri="{FF2B5EF4-FFF2-40B4-BE49-F238E27FC236}">
                <a16:creationId xmlns:a16="http://schemas.microsoft.com/office/drawing/2014/main" id="{DC4CE2D4-4ECB-2375-2087-68026170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717" b="97639" l="10000" r="90000">
                        <a14:foregroundMark x1="42000" y1="91416" x2="50429" y2="93348"/>
                        <a14:foregroundMark x1="50429" y1="93348" x2="56286" y2="91845"/>
                        <a14:foregroundMark x1="58000" y1="85408" x2="58000" y2="85408"/>
                        <a14:foregroundMark x1="64714" y1="80687" x2="64714" y2="80687"/>
                        <a14:foregroundMark x1="35286" y1="20172" x2="35286" y2="20172"/>
                        <a14:foregroundMark x1="43857" y1="9657" x2="46000" y2="13305"/>
                        <a14:foregroundMark x1="42000" y1="14378" x2="42000" y2="14378"/>
                        <a14:foregroundMark x1="48857" y1="1931" x2="53000" y2="2146"/>
                        <a14:foregroundMark x1="45000" y1="97425" x2="46286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17908" y="-25157281"/>
            <a:ext cx="66675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7" name="Picture 22" descr="post-thumbnail">
            <a:extLst>
              <a:ext uri="{FF2B5EF4-FFF2-40B4-BE49-F238E27FC236}">
                <a16:creationId xmlns:a16="http://schemas.microsoft.com/office/drawing/2014/main" id="{862A35B9-10E4-D488-5C3E-5BBCFF70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27908" y="-30393795"/>
            <a:ext cx="7620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8" name="Picture 30" descr="Spring Security &amp; JWT">
            <a:extLst>
              <a:ext uri="{FF2B5EF4-FFF2-40B4-BE49-F238E27FC236}">
                <a16:creationId xmlns:a16="http://schemas.microsoft.com/office/drawing/2014/main" id="{76105929-0FDA-3A3E-9F44-764689ADF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7219" b="68577" l="62704" r="86364">
                        <a14:foregroundMark x1="63287" y1="16561" x2="63753" y2="23992"/>
                        <a14:foregroundMark x1="63054" y1="36943" x2="63753" y2="41401"/>
                        <a14:foregroundMark x1="73543" y1="66667" x2="74942" y2="67091"/>
                        <a14:foregroundMark x1="85548" y1="36093" x2="85664" y2="43737"/>
                        <a14:foregroundMark x1="85664" y1="15711" x2="86247" y2="22505"/>
                        <a14:foregroundMark x1="63287" y1="15287" x2="63403" y2="23567"/>
                        <a14:foregroundMark x1="62821" y1="15074" x2="62821" y2="16561"/>
                        <a14:foregroundMark x1="62704" y1="35669" x2="62704" y2="35669"/>
                        <a14:foregroundMark x1="86364" y1="36518" x2="86364" y2="36518"/>
                        <a14:foregroundMark x1="74709" y1="68577" x2="74709" y2="68577"/>
                        <a14:foregroundMark x1="74242" y1="30573" x2="74242" y2="30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40" r="12331" b="27180"/>
          <a:stretch/>
        </p:blipFill>
        <p:spPr bwMode="auto">
          <a:xfrm>
            <a:off x="-33134151" y="-24417784"/>
            <a:ext cx="2102762" cy="32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" name="그림 2159" descr="봉투, 명함이(가) 표시된 사진&#10;&#10;자동 생성된 설명">
            <a:extLst>
              <a:ext uri="{FF2B5EF4-FFF2-40B4-BE49-F238E27FC236}">
                <a16:creationId xmlns:a16="http://schemas.microsoft.com/office/drawing/2014/main" id="{CD7B9A8D-4FF0-B2FE-60CA-3EB8BA5E33E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3685" y="-15269360"/>
            <a:ext cx="4676775" cy="4876800"/>
          </a:xfrm>
          <a:prstGeom prst="rect">
            <a:avLst/>
          </a:prstGeom>
        </p:spPr>
      </p:pic>
      <p:pic>
        <p:nvPicPr>
          <p:cNvPr id="2161" name="그림 2160">
            <a:extLst>
              <a:ext uri="{FF2B5EF4-FFF2-40B4-BE49-F238E27FC236}">
                <a16:creationId xmlns:a16="http://schemas.microsoft.com/office/drawing/2014/main" id="{0603D250-50CA-021E-858A-554170A1F6F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00352" y="2453550"/>
            <a:ext cx="6858000" cy="6858000"/>
          </a:xfrm>
          <a:prstGeom prst="rect">
            <a:avLst/>
          </a:prstGeom>
        </p:spPr>
      </p:pic>
      <p:pic>
        <p:nvPicPr>
          <p:cNvPr id="2162" name="그림 2161">
            <a:extLst>
              <a:ext uri="{FF2B5EF4-FFF2-40B4-BE49-F238E27FC236}">
                <a16:creationId xmlns:a16="http://schemas.microsoft.com/office/drawing/2014/main" id="{7C873B0D-8CCB-8D9C-60A1-5E1CF8ECB7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07238" y="-19970914"/>
            <a:ext cx="1005632" cy="502817"/>
          </a:xfrm>
          <a:prstGeom prst="rect">
            <a:avLst/>
          </a:prstGeom>
        </p:spPr>
      </p:pic>
      <p:pic>
        <p:nvPicPr>
          <p:cNvPr id="2163" name="그림 2162">
            <a:extLst>
              <a:ext uri="{FF2B5EF4-FFF2-40B4-BE49-F238E27FC236}">
                <a16:creationId xmlns:a16="http://schemas.microsoft.com/office/drawing/2014/main" id="{C6018287-1212-8F11-391E-5258FC68040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71374" y="-21150887"/>
            <a:ext cx="3117714" cy="794620"/>
          </a:xfrm>
          <a:prstGeom prst="rect">
            <a:avLst/>
          </a:prstGeom>
        </p:spPr>
      </p:pic>
      <p:pic>
        <p:nvPicPr>
          <p:cNvPr id="2164" name="Picture 2" descr="Development logo mysql icon - Logos">
            <a:extLst>
              <a:ext uri="{FF2B5EF4-FFF2-40B4-BE49-F238E27FC236}">
                <a16:creationId xmlns:a16="http://schemas.microsoft.com/office/drawing/2014/main" id="{3889E7D1-05F0-1276-151D-E3BEE76D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74218" y="-20481972"/>
            <a:ext cx="1701066" cy="170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5" name="Picture 32" descr="React Router Logo png transparent">
            <a:extLst>
              <a:ext uri="{FF2B5EF4-FFF2-40B4-BE49-F238E27FC236}">
                <a16:creationId xmlns:a16="http://schemas.microsoft.com/office/drawing/2014/main" id="{1E0F0609-3455-112B-216B-7FFCB1ED1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685230" y="-51208864"/>
            <a:ext cx="12192000" cy="666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6" name="그래픽 2165">
            <a:extLst>
              <a:ext uri="{FF2B5EF4-FFF2-40B4-BE49-F238E27FC236}">
                <a16:creationId xmlns:a16="http://schemas.microsoft.com/office/drawing/2014/main" id="{D8D7B8E7-48ED-4C1A-7E60-7C06AAAAD53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-44933298" y="-32084145"/>
            <a:ext cx="609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0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0B5200BB-8272-7E05-0B0F-D0AA7C92B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804987"/>
            <a:ext cx="3101332" cy="20288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92DACF-5681-42FE-E21F-C54DE84D38B0}"/>
              </a:ext>
            </a:extLst>
          </p:cNvPr>
          <p:cNvSpPr/>
          <p:nvPr/>
        </p:nvSpPr>
        <p:spPr>
          <a:xfrm>
            <a:off x="4038600" y="3671887"/>
            <a:ext cx="4114800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500" dirty="0">
                <a:solidFill>
                  <a:srgbClr val="022D52"/>
                </a:solidFill>
                <a:latin typeface="Love Ya Like A Sister" panose="02000000000000000000" pitchFamily="2" charset="0"/>
              </a:rPr>
              <a:t>CALM</a:t>
            </a:r>
            <a:r>
              <a:rPr lang="en-US" altLang="ko-KR" sz="5500" dirty="0">
                <a:solidFill>
                  <a:srgbClr val="017CC5"/>
                </a:solidFill>
                <a:latin typeface="Love Ya Like A Sister" panose="02000000000000000000" pitchFamily="2" charset="0"/>
              </a:rPr>
              <a:t> </a:t>
            </a:r>
            <a:r>
              <a:rPr lang="en-US" altLang="ko-KR" sz="5500" dirty="0">
                <a:solidFill>
                  <a:srgbClr val="3B7BB1"/>
                </a:solidFill>
                <a:latin typeface="Love Ya Like A Sister" panose="02000000000000000000" pitchFamily="2" charset="0"/>
              </a:rPr>
              <a:t>WAVE</a:t>
            </a:r>
            <a:endParaRPr lang="ko-KR" altLang="en-US" sz="5500" dirty="0">
              <a:solidFill>
                <a:srgbClr val="3B7BB1"/>
              </a:solidFill>
              <a:latin typeface="Love Ya Like A Sister" panose="02000000000000000000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AA2222-2F50-D24D-48C1-E0DBF18546B0}"/>
              </a:ext>
            </a:extLst>
          </p:cNvPr>
          <p:cNvSpPr/>
          <p:nvPr/>
        </p:nvSpPr>
        <p:spPr>
          <a:xfrm>
            <a:off x="3236685" y="7265305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카페24 고운밤" pitchFamily="2" charset="-127"/>
                <a:ea typeface="카페24 고운밤" pitchFamily="2" charset="-127"/>
              </a:rPr>
              <a:t>여기에 슬로건 들어가면 </a:t>
            </a:r>
            <a:r>
              <a:rPr lang="ko-KR" altLang="en-US" sz="2400" dirty="0" err="1">
                <a:latin typeface="카페24 고운밤" pitchFamily="2" charset="-127"/>
                <a:ea typeface="카페24 고운밤" pitchFamily="2" charset="-127"/>
              </a:rPr>
              <a:t>될거</a:t>
            </a:r>
            <a:r>
              <a:rPr lang="ko-KR" altLang="en-US" sz="2400" dirty="0"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2400" dirty="0" err="1">
                <a:latin typeface="카페24 고운밤" pitchFamily="2" charset="-127"/>
                <a:ea typeface="카페24 고운밤" pitchFamily="2" charset="-127"/>
              </a:rPr>
              <a:t>같은디</a:t>
            </a:r>
            <a:r>
              <a:rPr lang="en-US" altLang="ko-KR" sz="2400" dirty="0">
                <a:latin typeface="카페24 고운밤" pitchFamily="2" charset="-127"/>
                <a:ea typeface="카페24 고운밤" pitchFamily="2" charset="-127"/>
              </a:rPr>
              <a:t>…</a:t>
            </a:r>
          </a:p>
          <a:p>
            <a:pPr algn="ctr"/>
            <a:r>
              <a:rPr lang="ko-KR" altLang="en-US" sz="2400" dirty="0">
                <a:latin typeface="카페24 고운밤" pitchFamily="2" charset="-127"/>
                <a:ea typeface="카페24 고운밤" pitchFamily="2" charset="-127"/>
              </a:rPr>
              <a:t>슬로건 아이디어 받아요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236F0B-8609-16C0-D503-E4BFB66B8782}"/>
              </a:ext>
            </a:extLst>
          </p:cNvPr>
          <p:cNvSpPr/>
          <p:nvPr/>
        </p:nvSpPr>
        <p:spPr>
          <a:xfrm>
            <a:off x="3236685" y="487680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여기에 슬로건 들어가면 </a:t>
            </a:r>
            <a:r>
              <a:rPr lang="ko-KR" altLang="en-US" sz="2400" dirty="0" err="1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될거</a:t>
            </a:r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ko-KR" altLang="en-US" sz="2400" dirty="0" err="1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같은디</a:t>
            </a:r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…</a:t>
            </a:r>
          </a:p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슬로건 아이디어 받아요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3FA5C11-DD3B-0E49-D22E-92368059ED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95312" y="-31584560"/>
            <a:ext cx="4876800" cy="4876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C79775-F910-12C4-238F-9D9A16CBBE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51510" y="-35283822"/>
            <a:ext cx="4876800" cy="4876800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77C08BCA-170B-F739-8C84-84818A56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39528" y="-17087426"/>
            <a:ext cx="4876800" cy="4876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68A8E3-9796-19AB-6B2F-AFD9FEF2B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28" name="그림 2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674DD01-2BAD-F534-6F3E-B9EFEF625D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3568" y="-20205140"/>
            <a:ext cx="6724650" cy="25527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EC84F2-6177-4C1F-3F45-A4380E0C3A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61018" y="-24486157"/>
            <a:ext cx="3092676" cy="30926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FCE3EA-C091-386C-0725-00185A96DB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01858" y="-21290979"/>
            <a:ext cx="5079136" cy="253956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DCA1A3-7DCA-F994-D236-6C472A8BFF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06479" y="-23541932"/>
            <a:ext cx="3969929" cy="26466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0053C8F-404A-EB7B-8C99-087B984753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22165" y="-27623931"/>
            <a:ext cx="2357437" cy="2372946"/>
          </a:xfrm>
          <a:prstGeom prst="rect">
            <a:avLst/>
          </a:prstGeom>
        </p:spPr>
      </p:pic>
      <p:pic>
        <p:nvPicPr>
          <p:cNvPr id="33" name="Picture 6" descr="@OpenVidu">
            <a:extLst>
              <a:ext uri="{FF2B5EF4-FFF2-40B4-BE49-F238E27FC236}">
                <a16:creationId xmlns:a16="http://schemas.microsoft.com/office/drawing/2014/main" id="{0E18E88E-89D3-688C-191A-628D5499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06304" y="-302679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7627A75-A9B6-104F-9EA6-82CE00833E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91537" y="-25608112"/>
            <a:ext cx="2023876" cy="18013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9DB3DE8-8053-3BE9-6545-A4E6E9AC9E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65554" y="-20770497"/>
            <a:ext cx="7619047" cy="56507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CB6DC80-34CC-6178-7B51-B110CEB64A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2881" y="-27623931"/>
            <a:ext cx="6858000" cy="6858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DF41BD3-BB71-46CC-602D-1EEA2BD7FF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76118" y="-19498804"/>
            <a:ext cx="12192000" cy="31074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8C3D0AF-57EA-7934-DA63-1C6158D37F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00635" y="-32885743"/>
            <a:ext cx="3117714" cy="311771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BDC3C21-3704-CA06-C6CE-251BA2A1B8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06954" y="-29769118"/>
            <a:ext cx="3788106" cy="2841080"/>
          </a:xfrm>
          <a:prstGeom prst="rect">
            <a:avLst/>
          </a:prstGeom>
        </p:spPr>
      </p:pic>
      <p:pic>
        <p:nvPicPr>
          <p:cNvPr id="40" name="Picture 20">
            <a:extLst>
              <a:ext uri="{FF2B5EF4-FFF2-40B4-BE49-F238E27FC236}">
                <a16:creationId xmlns:a16="http://schemas.microsoft.com/office/drawing/2014/main" id="{D99484F1-A4AF-D89E-EDC0-3FF7507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717" b="97639" l="10000" r="90000">
                        <a14:foregroundMark x1="42000" y1="91416" x2="50429" y2="93348"/>
                        <a14:foregroundMark x1="50429" y1="93348" x2="56286" y2="91845"/>
                        <a14:foregroundMark x1="58000" y1="85408" x2="58000" y2="85408"/>
                        <a14:foregroundMark x1="64714" y1="80687" x2="64714" y2="80687"/>
                        <a14:foregroundMark x1="35286" y1="20172" x2="35286" y2="20172"/>
                        <a14:foregroundMark x1="43857" y1="9657" x2="46000" y2="13305"/>
                        <a14:foregroundMark x1="42000" y1="14378" x2="42000" y2="14378"/>
                        <a14:foregroundMark x1="48857" y1="1931" x2="53000" y2="2146"/>
                        <a14:foregroundMark x1="45000" y1="97425" x2="46286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61008" y="-32786139"/>
            <a:ext cx="66675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2" descr="post-thumbnail">
            <a:extLst>
              <a:ext uri="{FF2B5EF4-FFF2-40B4-BE49-F238E27FC236}">
                <a16:creationId xmlns:a16="http://schemas.microsoft.com/office/drawing/2014/main" id="{6040B256-C60D-3702-6966-615BEDF6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5727" y="-40350292"/>
            <a:ext cx="7620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 descr="Spring Security &amp; JWT">
            <a:extLst>
              <a:ext uri="{FF2B5EF4-FFF2-40B4-BE49-F238E27FC236}">
                <a16:creationId xmlns:a16="http://schemas.microsoft.com/office/drawing/2014/main" id="{CBDD0698-9018-8079-A3E3-4ADC53154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219" b="68577" l="62704" r="86364">
                        <a14:foregroundMark x1="63287" y1="16561" x2="63753" y2="23992"/>
                        <a14:foregroundMark x1="63054" y1="36943" x2="63753" y2="41401"/>
                        <a14:foregroundMark x1="73543" y1="66667" x2="74942" y2="67091"/>
                        <a14:foregroundMark x1="85548" y1="36093" x2="85664" y2="43737"/>
                        <a14:foregroundMark x1="85664" y1="15711" x2="86247" y2="22505"/>
                        <a14:foregroundMark x1="63287" y1="15287" x2="63403" y2="23567"/>
                        <a14:foregroundMark x1="62821" y1="15074" x2="62821" y2="16561"/>
                        <a14:foregroundMark x1="62704" y1="35669" x2="62704" y2="35669"/>
                        <a14:foregroundMark x1="86364" y1="36518" x2="86364" y2="36518"/>
                        <a14:foregroundMark x1="74709" y1="68577" x2="74709" y2="68577"/>
                        <a14:foregroundMark x1="74242" y1="30573" x2="74242" y2="30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40" r="12331" b="27180"/>
          <a:stretch/>
        </p:blipFill>
        <p:spPr bwMode="auto">
          <a:xfrm>
            <a:off x="-17854802" y="-29364333"/>
            <a:ext cx="2102762" cy="32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 descr="봉투, 명함이(가) 표시된 사진&#10;&#10;자동 생성된 설명">
            <a:extLst>
              <a:ext uri="{FF2B5EF4-FFF2-40B4-BE49-F238E27FC236}">
                <a16:creationId xmlns:a16="http://schemas.microsoft.com/office/drawing/2014/main" id="{049E69FD-4E4C-1ABB-734F-96BD8DD873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63442" y="-20105836"/>
            <a:ext cx="4676775" cy="48768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75E3679-73CB-BFF1-8CD8-1816324CEB5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13367" y="-27628497"/>
            <a:ext cx="6858000" cy="6858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7BA0723-4C39-AB45-52E7-64C3332317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2961" y="-21533221"/>
            <a:ext cx="1005632" cy="50281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9F92F40-2BEA-675E-CFE4-9AE62E4B7D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55539" y="-24931058"/>
            <a:ext cx="3117714" cy="794620"/>
          </a:xfrm>
          <a:prstGeom prst="rect">
            <a:avLst/>
          </a:prstGeom>
        </p:spPr>
      </p:pic>
      <p:pic>
        <p:nvPicPr>
          <p:cNvPr id="47" name="Picture 2" descr="Development logo mysql icon - Logos">
            <a:extLst>
              <a:ext uri="{FF2B5EF4-FFF2-40B4-BE49-F238E27FC236}">
                <a16:creationId xmlns:a16="http://schemas.microsoft.com/office/drawing/2014/main" id="{784491D7-9317-0069-E1E2-283B566EC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05568" y="-23437279"/>
            <a:ext cx="1701066" cy="170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2" descr="React Router Logo png transparent">
            <a:extLst>
              <a:ext uri="{FF2B5EF4-FFF2-40B4-BE49-F238E27FC236}">
                <a16:creationId xmlns:a16="http://schemas.microsoft.com/office/drawing/2014/main" id="{7A91FBFE-7F04-4835-75E7-87A7DC6B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96799" y="-49278464"/>
            <a:ext cx="12192000" cy="666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6748CA86-1518-8941-3950-A08CC66C520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-31889895" y="-29085376"/>
            <a:ext cx="6096000" cy="1524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F30F85D-B5F0-E93B-5CF6-88A5280E10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8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974">
        <p159:morph option="byObject"/>
      </p:transition>
    </mc:Choice>
    <mc:Fallback>
      <p:transition spd="slow" advTm="97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4" name="그래픽 3" descr="전구 단색으로 채워진">
            <a:extLst>
              <a:ext uri="{FF2B5EF4-FFF2-40B4-BE49-F238E27FC236}">
                <a16:creationId xmlns:a16="http://schemas.microsoft.com/office/drawing/2014/main" id="{20F06E25-1A6D-65C7-A2B7-BB6D076A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" y="-2100262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3" name="그래픽 12" descr="머리 안의 뇌 단색으로 채워진">
            <a:extLst>
              <a:ext uri="{FF2B5EF4-FFF2-40B4-BE49-F238E27FC236}">
                <a16:creationId xmlns:a16="http://schemas.microsoft.com/office/drawing/2014/main" id="{8A627D32-1287-C605-0EE1-28FB37EF2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-2100262"/>
            <a:ext cx="914400" cy="914400"/>
          </a:xfrm>
          <a:prstGeom prst="rect">
            <a:avLst/>
          </a:prstGeom>
        </p:spPr>
      </p:pic>
      <p:pic>
        <p:nvPicPr>
          <p:cNvPr id="15" name="그래픽 14" descr="남성 프로그래머 단색으로 채워진">
            <a:extLst>
              <a:ext uri="{FF2B5EF4-FFF2-40B4-BE49-F238E27FC236}">
                <a16:creationId xmlns:a16="http://schemas.microsoft.com/office/drawing/2014/main" id="{4E605D5A-5F38-28C2-35A3-03C850148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53400" y="2362200"/>
            <a:ext cx="2133600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비효율적 업무 방식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A26A-C8F5-A0BB-0E55-CE2518801B3A}"/>
              </a:ext>
            </a:extLst>
          </p:cNvPr>
          <p:cNvSpPr/>
          <p:nvPr/>
        </p:nvSpPr>
        <p:spPr>
          <a:xfrm>
            <a:off x="6731002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pic>
        <p:nvPicPr>
          <p:cNvPr id="16" name="그래픽 15" descr="알람 시계 단색으로 채워진">
            <a:extLst>
              <a:ext uri="{FF2B5EF4-FFF2-40B4-BE49-F238E27FC236}">
                <a16:creationId xmlns:a16="http://schemas.microsoft.com/office/drawing/2014/main" id="{2A69B76A-F7A8-9F6C-6721-96393E071B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05000" y="2362200"/>
            <a:ext cx="2133600" cy="21336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3BDDE5-35C9-520A-7936-CACD3D8329F9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709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554">
        <p159:morph option="byObject"/>
      </p:transition>
    </mc:Choice>
    <mc:Fallback>
      <p:transition spd="slow" advTm="55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4" name="그래픽 3" descr="전구 단색으로 채워진">
            <a:extLst>
              <a:ext uri="{FF2B5EF4-FFF2-40B4-BE49-F238E27FC236}">
                <a16:creationId xmlns:a16="http://schemas.microsoft.com/office/drawing/2014/main" id="{20F06E25-1A6D-65C7-A2B7-BB6D076A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" y="-2100262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3" name="그래픽 12" descr="머리 안의 뇌 단색으로 채워진">
            <a:extLst>
              <a:ext uri="{FF2B5EF4-FFF2-40B4-BE49-F238E27FC236}">
                <a16:creationId xmlns:a16="http://schemas.microsoft.com/office/drawing/2014/main" id="{8A627D32-1287-C605-0EE1-28FB37EF2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-2100262"/>
            <a:ext cx="914400" cy="914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비효율적 업무 시간</a:t>
            </a:r>
          </a:p>
        </p:txBody>
      </p:sp>
      <p:pic>
        <p:nvPicPr>
          <p:cNvPr id="6" name="그래픽 5" descr="알람 시계 단색으로 채워진">
            <a:extLst>
              <a:ext uri="{FF2B5EF4-FFF2-40B4-BE49-F238E27FC236}">
                <a16:creationId xmlns:a16="http://schemas.microsoft.com/office/drawing/2014/main" id="{66098F1D-145F-E4CA-205B-4BD13364C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5000" y="1600200"/>
            <a:ext cx="2133600" cy="2133600"/>
          </a:xfrm>
          <a:prstGeom prst="rect">
            <a:avLst/>
          </a:prstGeom>
        </p:spPr>
      </p:pic>
      <p:pic>
        <p:nvPicPr>
          <p:cNvPr id="10" name="그래픽 9" descr="남성 프로그래머 단색으로 채워진">
            <a:extLst>
              <a:ext uri="{FF2B5EF4-FFF2-40B4-BE49-F238E27FC236}">
                <a16:creationId xmlns:a16="http://schemas.microsoft.com/office/drawing/2014/main" id="{4CF12BC4-39C5-29D7-31CC-71E1154C7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3400" y="236220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3F54B7-9F79-995D-2F22-30BE1E940012}"/>
              </a:ext>
            </a:extLst>
          </p:cNvPr>
          <p:cNvSpPr/>
          <p:nvPr/>
        </p:nvSpPr>
        <p:spPr>
          <a:xfrm>
            <a:off x="6731002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E03ED1-BB4D-BE27-413A-359C9BC075ED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71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599">
        <p159:morph option="byObject"/>
      </p:transition>
    </mc:Choice>
    <mc:Fallback>
      <p:transition spd="slow" advTm="59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5" name="그래픽 14" descr="남성 프로그래머 단색으로 채워진">
            <a:extLst>
              <a:ext uri="{FF2B5EF4-FFF2-40B4-BE49-F238E27FC236}">
                <a16:creationId xmlns:a16="http://schemas.microsoft.com/office/drawing/2014/main" id="{4E605D5A-5F38-28C2-35A3-03C850148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400" y="1600200"/>
            <a:ext cx="2133600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비효율적 업무 시간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A26A-C8F5-A0BB-0E55-CE2518801B3A}"/>
              </a:ext>
            </a:extLst>
          </p:cNvPr>
          <p:cNvSpPr/>
          <p:nvPr/>
        </p:nvSpPr>
        <p:spPr>
          <a:xfrm>
            <a:off x="6731002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pic>
        <p:nvPicPr>
          <p:cNvPr id="6" name="그래픽 5" descr="알람 시계 단색으로 채워진">
            <a:extLst>
              <a:ext uri="{FF2B5EF4-FFF2-40B4-BE49-F238E27FC236}">
                <a16:creationId xmlns:a16="http://schemas.microsoft.com/office/drawing/2014/main" id="{66098F1D-145F-E4CA-205B-4BD13364C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5000" y="1600200"/>
            <a:ext cx="2133600" cy="2133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A5F315-43CC-BF5D-242D-D10C89652E8C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494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671">
        <p159:morph option="byObject"/>
      </p:transition>
    </mc:Choice>
    <mc:Fallback>
      <p:transition spd="slow" advTm="67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04FCEB-8587-E6E2-93E6-34473932B28D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21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515">
        <p159:morph option="byObject"/>
      </p:transition>
    </mc:Choice>
    <mc:Fallback>
      <p:transition spd="slow" advTm="51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22818E-9E20-BD7B-62EF-7AECE66F9533}"/>
              </a:ext>
            </a:extLst>
          </p:cNvPr>
          <p:cNvSpPr/>
          <p:nvPr/>
        </p:nvSpPr>
        <p:spPr>
          <a:xfrm>
            <a:off x="-2398776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D74173-F194-6F65-5AA3-97FD6957C6A1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전구 단색으로 채워진">
            <a:extLst>
              <a:ext uri="{FF2B5EF4-FFF2-40B4-BE49-F238E27FC236}">
                <a16:creationId xmlns:a16="http://schemas.microsoft.com/office/drawing/2014/main" id="{AF984D67-DB68-E2A6-6EAB-D4823D74F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DCE7A-2816-2BE3-4D33-A43EE8BBEE61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768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516">
        <p159:morph option="byObject"/>
      </p:transition>
    </mc:Choice>
    <mc:Fallback>
      <p:transition spd="slow" advTm="51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627244-BD9A-5575-9A7E-CC9791C11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5" y="2362200"/>
            <a:ext cx="2191941" cy="2133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A745AA-2F06-83CE-4B04-84DD6BD24663}"/>
              </a:ext>
            </a:extLst>
          </p:cNvPr>
          <p:cNvSpPr/>
          <p:nvPr/>
        </p:nvSpPr>
        <p:spPr>
          <a:xfrm>
            <a:off x="12890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B140B3-83C3-E3CC-C117-4E9ABC49818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전구 단색으로 채워진">
            <a:extLst>
              <a:ext uri="{FF2B5EF4-FFF2-40B4-BE49-F238E27FC236}">
                <a16:creationId xmlns:a16="http://schemas.microsoft.com/office/drawing/2014/main" id="{058AEFB9-FBCD-7DC8-A71A-251467E9B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E4E70F-DF55-A813-F52E-4C5AED4C0D43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271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 advTm="540">
        <p159:morph option="byObject"/>
      </p:transition>
    </mc:Choice>
    <mc:Fallback>
      <p:transition spd="slow" advTm="54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2613</Words>
  <Application>Microsoft Office PowerPoint</Application>
  <PresentationFormat>와이드스크린</PresentationFormat>
  <Paragraphs>445</Paragraphs>
  <Slides>38</Slides>
  <Notes>38</Notes>
  <HiddenSlides>0</HiddenSlides>
  <MMClips>1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8" baseType="lpstr">
      <vt:lpstr>카페24 빛나는별</vt:lpstr>
      <vt:lpstr>Symbol</vt:lpstr>
      <vt:lpstr>카페24 단정해</vt:lpstr>
      <vt:lpstr>카페24 아네모네</vt:lpstr>
      <vt:lpstr>넥슨Lv2고딕 Light</vt:lpstr>
      <vt:lpstr>서울남산 장체 B</vt:lpstr>
      <vt:lpstr>SB 어그로 Bold</vt:lpstr>
      <vt:lpstr>카페24 고운밤</vt:lpstr>
      <vt:lpstr>카페24 심플해</vt:lpstr>
      <vt:lpstr>Love Ya Like A Sister</vt:lpstr>
      <vt:lpstr>카페24 당당해</vt:lpstr>
      <vt:lpstr>넥슨Lv2고딕 Bold</vt:lpstr>
      <vt:lpstr>강원교육튼튼</vt:lpstr>
      <vt:lpstr>넥슨Lv1고딕 Bold</vt:lpstr>
      <vt:lpstr>Arial</vt:lpstr>
      <vt:lpstr>서울남산체 EB</vt:lpstr>
      <vt:lpstr>맑은 고딕</vt:lpstr>
      <vt:lpstr>메이플스토리</vt:lpstr>
      <vt:lpstr>넥슨Lv2고딕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한기현</cp:lastModifiedBy>
  <cp:revision>10</cp:revision>
  <dcterms:created xsi:type="dcterms:W3CDTF">2023-01-23T15:54:01Z</dcterms:created>
  <dcterms:modified xsi:type="dcterms:W3CDTF">2023-01-24T13:06:52Z</dcterms:modified>
</cp:coreProperties>
</file>